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7A04-6691-E799-00CE-CFC6BA0D3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E78F9-F665-1F43-5509-1DD39DCFD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B5BD-73C9-501F-495E-9429CD8E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E7A0-4C55-9E1A-4644-D3F6D56E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E17F-954E-FB03-69FB-0FDFF580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5EB3-45EA-3398-699D-F3925A7E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EB5A0-FA04-56A4-FDDC-953439FBA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B97E-6EDC-236B-4A33-A07700E0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D8A8-1B3F-669F-19A2-E1431383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827B-38EA-9F84-C50D-E7A372E3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B1EF3-0B2A-ABFC-98DB-04CD1AB8B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9B5BA-4ABC-3470-C225-9B7FEDCD4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70F6-269B-8ED1-62F7-D0D1ED06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A569-CF1C-FDD5-C9B1-734E4AC7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A7A19-2390-70F6-8135-2E33282A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6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2FA0-7599-F83F-EFBA-91D09151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7046-9D4A-80E5-B432-7FECCF34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9460-C48E-D1D1-9B10-00FB66E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366EB-7157-6A0E-D983-4F75BCAB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1083-5012-E150-1DDB-A9EC60B7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F34F-8031-460E-F010-948C8677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8ED82-BBD5-2A54-A01C-1584D4DAB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6511-F195-9DD0-7384-191ECB1C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28A6-E4EA-F0C6-B647-5E1752E5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D988-CF8F-2FBA-14D9-C08D7293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9B34-EA84-1394-E546-0A377FF8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5006-C261-58E5-36DC-50D9B1468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D4D0B-0E59-DCC1-32B2-0D5C29E0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D0CFE-F366-36A9-B537-ACDCFCF4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7C2D-1323-B20A-6F99-F8F25A4A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12C98-81C0-AA36-ABFC-453C1925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5FC9-26B2-DA29-5D82-E7EB2E4E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3AAF7-E2AF-CB64-FE2D-DBB6F70E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7009F-E872-A722-F6BC-BA5263F14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A0D0B-0D66-C02E-CF1F-54B9D3D64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FF417-BC8F-77BE-5726-7CEA04C13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0DDF5-CC6A-E2F3-B32C-4785466B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BB7F9-B953-8D60-976B-A74B31F3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5EA8B-8D89-1AD1-C437-490792C0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0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374C-504A-76FD-2590-5D6C64B9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7B4E-D9A3-5284-95B3-44DF56AE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ADD67-80DA-8473-ED5D-9383246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2EBE6-3F17-1EAF-B8EC-24CB02E5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9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5A1-7FD1-20B5-D381-F13B1A53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65531-2703-E7E8-1AA4-BE9E017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6FDE3-42C5-2586-B9BB-0362AEE9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2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9E2E-EA65-98D2-85DF-5EB82C48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4AF6-DFC6-F7A5-AADE-24F7D4D4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F3498-6F2E-789E-49D2-40C9350C4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B16C3-FF43-E10F-2D09-C8B1BE06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015C4-4A0B-B27C-0D69-FE9F7BA9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7A0C5-4594-7E46-0A69-CE5F5B3C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4C8D-735E-9237-A733-1145543D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BB3AB-E426-659B-6148-29AD92ED0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ED2AE-8600-CB57-4A20-93C365C39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E13BA-D156-A10B-0FA6-665DCF78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0C90-779D-8418-D9A7-4259DB35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1D352-880D-0695-51ED-07437BD4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BFA91-EF1D-6970-6177-B717147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E348E-ACF2-474B-3D56-50C47981F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C5A1-5245-EDBD-FAA3-23C8570C5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B215-4705-47B7-8470-A58BED9E2BD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7C9B-AC03-C6E6-9238-18C531F13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BF60-08FF-C1FC-1827-D21941376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C966-3EB5-4473-BA0B-FB0A819A0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3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652B-03A1-72EA-536C-26B6D48AD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02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convolution and correlation in the context of image processing.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B6F87-E4EF-7DDA-EE54-03DDBCCA9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8294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– Practical 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9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1FC5-EC72-A253-8EFA-6A88B32E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B870A-1B00-72E5-B8EC-69EE7AF8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20" y="319404"/>
            <a:ext cx="6053557" cy="42525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09E55-6A4A-C025-1A44-BF32FE2B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77" y="567690"/>
            <a:ext cx="5956223" cy="316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E3F1E-2951-C291-60A5-633C8C379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02" y="3932555"/>
            <a:ext cx="5956223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9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DD47-5D76-CA7A-0901-573BA74B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54FD-9A2A-2895-C7FB-BCE5ECA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BFC7C-80D8-E457-59DB-3F8BE99E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4950" cy="318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0D71F-9549-5224-B1C2-C1A127D2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547688"/>
            <a:ext cx="67722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BAC769-DBF8-AA20-B7D8-F91C54A3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6112"/>
            <a:ext cx="609600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4D19BA-4970-3D61-2A59-21411E50E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769" y="3186112"/>
            <a:ext cx="6213231" cy="2695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4F7DEA-ADD1-6255-634B-98BD05E90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850" y="5991762"/>
            <a:ext cx="61531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8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EB44-75B3-A3FB-34C3-85502EE2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7956-0C58-5A56-285C-CB6DB7C6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DA28A-297E-4A9B-3DF6-B58B96F9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5286375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83631-BF17-7C1D-D3BC-EB2BF1E58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591" y="700211"/>
            <a:ext cx="6215942" cy="165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EA5A8-54A9-A810-7285-7A79786BB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66" y="2652749"/>
            <a:ext cx="6667500" cy="229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BACBCA-E8AC-6A22-2CE0-77C6D9CA3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591" y="5216341"/>
            <a:ext cx="6543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300-93E2-955D-32E5-A3FD32E5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C0B8-749D-3D88-6D14-2F243567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015EC-3167-8078-4718-53582009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9"/>
            <a:ext cx="6629400" cy="2067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69574-4B11-843F-9B48-A80F77E4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6587"/>
            <a:ext cx="8923020" cy="46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AD14-C33C-6A7C-36C0-3C092513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BDB6-D2CE-9015-6CC0-30664649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706E6-79BF-CE6E-E22E-C6D9923A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4" y="123605"/>
            <a:ext cx="5544425" cy="6572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82AC7-88A4-7C91-7C8F-31FAD004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1611606"/>
            <a:ext cx="64579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3B1B-1DEF-CF9D-91E9-1C77866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595B-0982-CAFE-0162-23336B37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82AFB-B8DB-36FB-36EC-3DDD9056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1" y="168811"/>
            <a:ext cx="11859065" cy="65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5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Perform convolution and correlation in the context of image processing.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 convolution and correlation in the context of image processing.</dc:title>
  <dc:creator>Pratiksha Panda</dc:creator>
  <cp:lastModifiedBy>Pratiksha Panda</cp:lastModifiedBy>
  <cp:revision>1</cp:revision>
  <dcterms:created xsi:type="dcterms:W3CDTF">2025-01-08T16:54:09Z</dcterms:created>
  <dcterms:modified xsi:type="dcterms:W3CDTF">2025-01-08T16:54:32Z</dcterms:modified>
</cp:coreProperties>
</file>