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3FC20-18C2-6611-8306-E5F8A1134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F751C-37DA-5BBF-8012-BE114BA4B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121F2-93C8-5688-E9D6-2D808629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45D5-C686-456D-A365-9689A5CA54D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733D1-2633-866A-5BDA-348864FE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E094B-3F7C-6563-5568-DED3BE9F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8B6F-C887-4241-A3D5-0052E4F52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50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C72A-13AC-B158-532C-DDD0E643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CF076-D672-1DF5-1918-608E54D9F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ED539-F452-E208-0234-3B9D8FA5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45D5-C686-456D-A365-9689A5CA54D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BED64-9E62-8002-40EA-56724EC3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1E23E-0EEE-446A-6E29-CFB80B67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8B6F-C887-4241-A3D5-0052E4F52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97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6E47E3-CD31-D6FC-551D-34A05B82C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3C426-1BEE-686F-44CC-F79B5D314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F89B5-789A-6A36-7042-ABBE7381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45D5-C686-456D-A365-9689A5CA54D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8AD56-B67E-31A6-450F-0ABB377A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00D9B-BBCA-C815-50D8-B2D77280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8B6F-C887-4241-A3D5-0052E4F52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19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9616-BE12-ADB4-2FD5-E1D36058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8FBB6-D8AA-5BA3-818F-F2C9E51AE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BDB2-2B02-DADC-F53F-6876A4FE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45D5-C686-456D-A365-9689A5CA54D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006DE-66FD-8B9A-A65A-5EE3C59D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07C54-20B2-CF07-3ED3-673E87AF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8B6F-C887-4241-A3D5-0052E4F52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47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3560-66A6-70F4-A379-34C1696CB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D8583-9DEE-5B20-4B29-ECFC5D725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E3AB8-C288-F098-D45E-784C3E10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45D5-C686-456D-A365-9689A5CA54D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53926-7BE3-84DB-8935-FFF29DC7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91446-99F2-C098-7D58-005A4510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8B6F-C887-4241-A3D5-0052E4F52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86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EBFA-EF39-152C-740D-B7FC0BCA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5884-7128-0789-96E2-EBF2B8FFF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331EA-2CBA-A699-E7C1-57130F532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BA7E9-AB54-1CF9-4D6E-104689F0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45D5-C686-456D-A365-9689A5CA54D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12AF4-EFFD-65A2-171C-86613969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0B17D-BBB9-8985-2EAE-17DF6CF8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8B6F-C887-4241-A3D5-0052E4F52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99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0C06-25AF-7AB6-68EE-FE1EAED4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A8282-9917-6E35-FF5E-35335693E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E9BD4-893A-52F8-0336-AAECC1F8A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62775-BBB6-97DA-69DD-18D789775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EEF27-FC72-8446-8882-132E1AC1A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CF1AF-6A3D-9CAC-FB50-BDA124D7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45D5-C686-456D-A365-9689A5CA54D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53CA3-3603-2B13-F6AE-694499AB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F2E93-7D2E-0D70-1239-FE41C7F3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8B6F-C887-4241-A3D5-0052E4F52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23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B4FD-FE08-6892-7621-F3FED7ED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8ACFF-B2C0-79D2-DA96-5094690B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45D5-C686-456D-A365-9689A5CA54D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E0FD3-6818-58DF-6CE7-7E20FD1E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DA277-B33F-B7A3-3971-96B313B2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8B6F-C887-4241-A3D5-0052E4F52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08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F2B9A-CC76-C8DB-6B01-B2CB7F6B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45D5-C686-456D-A365-9689A5CA54D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98331-8ACC-3149-2855-0DF1013B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61B2B-21F9-CBDB-A7BA-D80170E8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8B6F-C887-4241-A3D5-0052E4F52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20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5586-C0D2-A6B4-C05F-3A1B0E21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FD0B-EC27-14F6-3AA4-75BE10F64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BEEB9-F37D-27CF-5027-3D1FEF2B9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FAA4C-88C6-5977-D199-CEF1D454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45D5-C686-456D-A365-9689A5CA54D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53AC1-9471-64CB-3914-0F2E7EC4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AD335-6292-F63B-958B-123C00D6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8B6F-C887-4241-A3D5-0052E4F52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29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F70C-830F-E346-AA8C-285D9009C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615BA-411B-C125-F903-2AF514472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609A9-2F5B-038B-EA7C-E7EA6ED1B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2FF36-B918-2A35-1079-D378D607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45D5-C686-456D-A365-9689A5CA54D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E049-2F62-1B79-12CB-F48FAADF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201D2-6790-ABE2-AE95-676327D6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8B6F-C887-4241-A3D5-0052E4F52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94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DC708-DFE7-DC9E-C46F-16FEC81B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68C97-0F1A-ABBA-DB66-874032445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FCD6B-EBD8-0661-A03B-E07D3CDB8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945D5-C686-456D-A365-9689A5CA54DD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1F145-F1A0-B23E-1B1A-A11493DF0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A0009-C784-6737-9A32-C0AA33898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78B6F-C887-4241-A3D5-0052E4F52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71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66BC-52CD-3123-966E-EB0D9FD80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98659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Gradient descent and the back propagation algorithm.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F71F7-E91B-EA7D-A360-BE95879D0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8614"/>
            <a:ext cx="9144000" cy="138918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– Practical 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1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64D4-2C55-4A84-8C38-C20C82AA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97810-1F2B-634B-2748-88E72AD14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309A8-DACC-05D5-A44F-3480E52C7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51" y="248784"/>
            <a:ext cx="5342352" cy="2883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57972-C1A6-CFF4-CDBF-69C324F9A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603" y="3429000"/>
            <a:ext cx="6477146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66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5DB3-4EC7-30A3-F0D3-41BA6296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EDA7-CEE2-1E53-B2B7-E2FD7FAA9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43EED-F27A-1C75-EBF9-DECCDE15C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15" y="2554856"/>
            <a:ext cx="7408985" cy="41906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E0B346-88A9-7338-F2C6-4BA9487EC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98" y="108230"/>
            <a:ext cx="4682417" cy="364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6F5A-D63A-E829-41C1-D2E096AE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84C1-0CEB-D4EC-E543-74B961E3A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B3A1C-4BB2-460D-D115-892C1AACD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714" y="3081867"/>
            <a:ext cx="7887287" cy="3614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2CCD8A-6A99-269D-3B18-88B7397A8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1" y="297908"/>
            <a:ext cx="7521526" cy="264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72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BC7F-9832-FC94-C1DB-E66B005B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CC688-0ECF-1509-F19E-293939C4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C70AB-3D10-2723-854D-4A34B90D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46" y="158847"/>
            <a:ext cx="5157715" cy="6334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7244B7-7F1D-5F22-39C7-86703349A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428" y="1449926"/>
            <a:ext cx="7500571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A3D0FC-FB6D-7D75-B2C7-6AE3FE81F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428" y="3583526"/>
            <a:ext cx="7242226" cy="14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32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7897-C345-CDE4-37FB-5929A858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62D06-6213-95CC-53AF-2636B9D79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164AD-00EB-1ED6-E507-DF464AF6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46" y="145898"/>
            <a:ext cx="6755642" cy="654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8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6494-1496-8C96-BDD2-815651C2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DF491-62EA-8E65-8670-64C7B9F6D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AFBD3F-A4B8-9F60-031E-7DA23AE09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5" y="365125"/>
            <a:ext cx="1173458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4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8D3D-5D92-1DE6-803F-D050303B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75635-8B7B-039E-E533-4EB4FE345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B38E1-4B6A-7BC1-D929-9F4ADD582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5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0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D578-5C9F-21E2-1B38-F358FF31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A20FD-3061-0C4B-68C9-1A7569131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9D0E6-F4EA-7598-4F0E-0BAFC3522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7793019" cy="3587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F31017-A91A-6A95-9B2E-683B8C7EE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2" y="3701762"/>
            <a:ext cx="7741215" cy="310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8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E675-BA91-8BEE-DE68-CDA84A25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39216-D866-9C1C-E302-752F4ABD4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8E0E7-7E1A-94D3-C4F6-71194E807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5" y="154745"/>
            <a:ext cx="9256249" cy="1603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797240-9451-2ED8-8C1E-644988FA5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5" y="1825625"/>
            <a:ext cx="9505192" cy="463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2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5145-CC1A-4442-9F65-7B8EE3AC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48E0E-2786-0E9D-4726-00C23BDCA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97C864-AB64-18E5-E836-D2AEA17AB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9698"/>
            <a:ext cx="9285265" cy="3948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2CA96B-0933-FE5B-4766-4D72923A3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78105"/>
            <a:ext cx="4823515" cy="231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4A85-5C7E-F0D9-AC7F-62797C92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F43B5-9CBF-E80E-DC38-93B9604E7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B15EC-BD09-B08D-0B1F-FCB670C4F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" y="0"/>
            <a:ext cx="9335965" cy="2721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299C57-6E16-D6B5-82C6-934A689E2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8" y="3086894"/>
            <a:ext cx="8112077" cy="364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3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379A-3A95-320C-4731-E0DB991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7D505-E7C2-0860-C273-7260C3B7D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BCE62-1F3E-BB19-15F1-6DCB421A1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53"/>
            <a:ext cx="7934178" cy="3101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BD443-4F5D-3AD6-7094-B460B44E7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8459"/>
            <a:ext cx="6929365" cy="2073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E9A981-980D-674E-B2C0-3D2208156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82301"/>
            <a:ext cx="4853354" cy="165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0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A58C-EABB-B182-A8F6-30F96CA4C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" y="1"/>
            <a:ext cx="11156852" cy="169068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coming to practical:-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B5F59-2989-651A-80FF-3D13CEFC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FF5F5-E25D-82ED-51CE-6C16232E6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8" y="1637646"/>
            <a:ext cx="4551188" cy="1894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9B4A45-8C48-EB6D-E96B-C954AD558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392" y="1474788"/>
            <a:ext cx="6124575" cy="628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C61752-21CE-7576-4ADA-11685E56B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594" y="2381250"/>
            <a:ext cx="6076950" cy="1047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38F3A2-ADE0-0230-B23E-9B42EC36F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319" y="4652462"/>
            <a:ext cx="5905500" cy="1219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AA09CB-6AFC-ACFA-ECFA-E955C98BF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48" y="4109119"/>
            <a:ext cx="4777444" cy="18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5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45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Demonstrate Gradient descent and the back propagation algorithm.</vt:lpstr>
      <vt:lpstr> </vt:lpstr>
      <vt:lpstr> </vt:lpstr>
      <vt:lpstr> </vt:lpstr>
      <vt:lpstr> </vt:lpstr>
      <vt:lpstr> </vt:lpstr>
      <vt:lpstr> </vt:lpstr>
      <vt:lpstr> </vt:lpstr>
      <vt:lpstr>Now, coming to practical:-</vt:lpstr>
      <vt:lpstr> </vt:lpstr>
      <vt:lpstr> 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Demonstrate Gradient descent and the back propagation algorithm.</dc:title>
  <dc:creator>Pratiksha Panda</dc:creator>
  <cp:lastModifiedBy>Pratiksha Panda</cp:lastModifiedBy>
  <cp:revision>1</cp:revision>
  <dcterms:created xsi:type="dcterms:W3CDTF">2024-12-12T17:46:27Z</dcterms:created>
  <dcterms:modified xsi:type="dcterms:W3CDTF">2024-12-12T18:09:07Z</dcterms:modified>
</cp:coreProperties>
</file>