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A624-B819-F462-6A69-E7FEA8821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40E94-1BFC-F9F8-207D-D60BFDD3B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7DBA5-55D8-2931-D0DE-690DF56A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3B98-BFDF-48EF-9DF3-86D83A39A81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41EC-8511-5763-AEF7-A8E3AD80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B6E3-0952-AA5E-3784-469CA4C6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9798-14D0-4195-A817-F495A905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1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FE53-4AFA-9F20-0D0B-F0EA315C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7C05D-0E78-16CE-87D4-3939DB2E4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D58CB-1B76-F109-EDAF-23FB2687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3B98-BFDF-48EF-9DF3-86D83A39A81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8E42-7897-A1A6-47A6-9719E4B6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8EE7-509B-8C11-0378-BEABB9F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9798-14D0-4195-A817-F495A905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EE426-447E-6BDF-EB96-7665DAE52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D0C6D-9AA6-B84C-543F-9C22CC8F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F169-98B0-65A0-2F24-49A36763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3B98-BFDF-48EF-9DF3-86D83A39A81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8900-A840-14BD-7913-405675C1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977B1-CE80-28C7-552B-3764FAEC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9798-14D0-4195-A817-F495A905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2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4631-3199-6727-E646-B2F80978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6FDD-5A87-B0FA-6B1E-DEDCD137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18FE-9A45-3ED5-5062-D4151F37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3B98-BFDF-48EF-9DF3-86D83A39A81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8EFC-FBC3-5C8E-34E9-8659F3AD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E444-9B55-E476-4B90-8A66F3BC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9798-14D0-4195-A817-F495A905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9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1000-2431-E0D0-2F4B-32538DE9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BA9BD-EDD4-C503-D925-2CF03AF2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38CC-56D3-668B-D7B9-820C61E8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3B98-BFDF-48EF-9DF3-86D83A39A81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3F148-4B2F-5199-33DF-5E5D2B88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A7B82-5D04-1277-8D06-81502068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9798-14D0-4195-A817-F495A905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94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51B1-1B87-5CFD-0C5E-48852C80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CE31-C763-5086-AD08-F96FC7990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2D23E-7ED1-11E6-D112-6C3EE5E7F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F7156-EF1C-561F-B3FE-DE180586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3B98-BFDF-48EF-9DF3-86D83A39A81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B77F-FA3B-8C71-5593-7D78D7BC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D22D-286E-A47C-A4CA-2C36E5AC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9798-14D0-4195-A817-F495A905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9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14DB-1409-20B0-F66B-42DDF4E4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BCBD3-098F-544A-6E83-A44F24036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53ABA-54D2-A94B-92EA-245C722D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E7AF1-C176-687B-7F9B-64F53539F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7D02C-0993-D78F-704B-F64DEF2A6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AC91F-3937-FAE1-5AEE-D1CFBB64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3B98-BFDF-48EF-9DF3-86D83A39A81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6ACFE-20DB-BF83-E672-1692882C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9C4C1-4F21-666E-C3E0-89212423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9798-14D0-4195-A817-F495A905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0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9A8C-DFCA-3516-9B3C-1A219908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C68A-6FA0-70AA-4F65-FEDB6B7D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3B98-BFDF-48EF-9DF3-86D83A39A81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7A009-80BF-AD85-544A-052389D2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03AC-A660-D464-D4CD-41F806C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9798-14D0-4195-A817-F495A905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2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9B5F1-AE19-17C4-B3C9-78A3AE7F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3B98-BFDF-48EF-9DF3-86D83A39A81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97E7F-369E-B7A2-27EA-4077A03B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40D36-A022-DA08-78CC-FE841112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9798-14D0-4195-A817-F495A905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1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BFF4-5E83-9B77-5C3F-69E5660B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E51D-8D4C-FC75-CA32-4BAFE308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25B60-7811-A541-D517-BDF5561C1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EC7BE-7CFE-BFD3-D75B-5E0A3C53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3B98-BFDF-48EF-9DF3-86D83A39A81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704D2-2FDC-44D3-2689-AEE3BB23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F27A6-2653-2360-E8D1-636F22E5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9798-14D0-4195-A817-F495A905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7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E7B7-3EA9-7902-C1B2-EFB63AAB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57269-520C-5FB1-8D2F-BB9EFD9C4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9A5DA-BF74-E873-E810-D88FD4ED3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FFF18-5D66-65A4-B3DD-F17AB1AE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3B98-BFDF-48EF-9DF3-86D83A39A81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D2FF-4ABB-2024-9DAA-2E27344F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BEFC6-E911-0903-CF9C-ABC1DFD9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9798-14D0-4195-A817-F495A905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6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0BDD8-9499-0C93-584D-072BFC32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189E-5DA2-8211-543C-5BF72B4D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A840-D15C-A897-89E7-CCA7B1FC6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3B98-BFDF-48EF-9DF3-86D83A39A817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2CC9-199E-8144-9823-A029E6749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0CF6-F777-AD8A-9FE1-30E9F302F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89798-14D0-4195-A817-F495A905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33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EEB9-1805-4CE1-B270-085A6B12F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72529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matrix multiplication and find eigen values and eigen vectors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CEB9E-65F6-2BFD-D924-9DB7D7CF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9332"/>
            <a:ext cx="9144000" cy="120630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Practical - 2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8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8FDC-9EEB-9A1D-9C71-2658D882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CB93-A14E-8B92-347C-F791C197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47397-F298-DB9F-714E-A26DE37C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5" y="365124"/>
            <a:ext cx="4191953" cy="3464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065C3-3A0B-3A9E-5F73-040CA8348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61" y="3980013"/>
            <a:ext cx="7172839" cy="24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4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B655-6A88-5E04-873C-3773CE1E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EC5B-6F25-9A30-D345-59E5D895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B1048-A90A-50D8-3FE1-38E053FC6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8" y="141262"/>
            <a:ext cx="4789537" cy="544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17CED-E94D-6392-AA79-820F81D9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396" y="4142556"/>
            <a:ext cx="7578604" cy="27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3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ABFE-4FF9-F9A2-DC80-D471C9C0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1692"/>
            <a:ext cx="12192000" cy="95660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deep learning, eigenvalues and eigenvectors play an important role.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5D8D-1C90-6298-96AC-FCA06908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C5353-073E-86C3-E689-C965B0C0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7619"/>
            <a:ext cx="6181725" cy="1733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344A8-6C7A-F431-80D2-817D2982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2" y="4483526"/>
            <a:ext cx="5824538" cy="181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0FA303-F049-9338-B18E-7838C4C01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4132"/>
            <a:ext cx="9232327" cy="2040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6B36AA-D15A-BFDF-5734-BF526599DFA4}"/>
              </a:ext>
            </a:extLst>
          </p:cNvPr>
          <p:cNvSpPr txBox="1"/>
          <p:nvPr/>
        </p:nvSpPr>
        <p:spPr>
          <a:xfrm>
            <a:off x="0" y="3784278"/>
            <a:ext cx="9108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4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807B-8D07-C7F3-2863-853F47D4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AF8F-3E77-5939-7F7E-E4D2748A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6E2FF-70A9-2A4C-D781-E33AD917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634115" cy="4093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0D2D0-A028-C8BE-C185-62C41AB4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340225"/>
            <a:ext cx="8187397" cy="24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3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0AE6-47E5-FE62-3FAA-C47852B3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7EB0-9E3F-C67A-E322-07D22CE2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157" y="31339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13AB8-FCD8-BD31-967F-FB8470FD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" y="109025"/>
            <a:ext cx="7399606" cy="2396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01155-BD5B-83B5-2E40-7F205EED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1588"/>
            <a:ext cx="7399606" cy="2940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99ECF-61E9-67D6-B30C-959CE1FE4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512" y="4921786"/>
            <a:ext cx="4404488" cy="18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2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0AE6-47E5-FE62-3FAA-C47852B3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7EB0-9E3F-C67A-E322-07D22CE2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83911-F76F-B466-9B4E-F7AEF2F1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630"/>
            <a:ext cx="10978239" cy="54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0AE6-47E5-FE62-3FAA-C47852B3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7EB0-9E3F-C67A-E322-07D22CE2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9688B-C68C-6680-9D23-A8CCD508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48"/>
            <a:ext cx="11877217" cy="3925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C427E-4CBE-E267-36D8-290374F4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4906"/>
            <a:ext cx="5686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C12B-22CA-660D-7211-24353CB5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B914-C8B3-8A05-A203-5C4BEBB1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50CDF-376E-9DAA-5F78-FF95B266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3" y="0"/>
            <a:ext cx="5038725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F9874-10E5-3CE6-A8EC-131FECAFA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45605"/>
            <a:ext cx="7891975" cy="39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3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3D46-BE02-7D1F-4E8C-5C2FDDF6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751C-15BE-4EE1-D1AE-7A3DE475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4EF3F-1CE2-243F-D8C1-2F082C46A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0188"/>
            <a:ext cx="7540111" cy="1204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367C2-259F-DBBF-E39C-E8E76829A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1872652"/>
            <a:ext cx="7585444" cy="2220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3EB3F-E7A5-3365-9A10-0D1F00C40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4" y="4530529"/>
            <a:ext cx="7991475" cy="9058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364570-E624-53AC-7A3E-DB24446E8E7C}"/>
              </a:ext>
            </a:extLst>
          </p:cNvPr>
          <p:cNvSpPr txBox="1"/>
          <p:nvPr/>
        </p:nvSpPr>
        <p:spPr>
          <a:xfrm>
            <a:off x="238124" y="5692178"/>
            <a:ext cx="11522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have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easily find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corresponding to each eigenvalue.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0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B011-2000-9ED0-AB6B-956C8EFF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90D6-ED22-FD57-A90A-4E3D2CB7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9" y="1690688"/>
            <a:ext cx="11772314" cy="500553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comes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which is mainly used in deep learning related projects for large computation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Finding eigen vectors and eigen values.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10A4F-778D-34E0-D1ED-5ADAF828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8" y="2471983"/>
            <a:ext cx="8229600" cy="1465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397962-96B3-0BD4-2F92-5A615BA7128C}"/>
              </a:ext>
            </a:extLst>
          </p:cNvPr>
          <p:cNvSpPr txBox="1"/>
          <p:nvPr/>
        </p:nvSpPr>
        <p:spPr>
          <a:xfrm>
            <a:off x="44548" y="4099909"/>
            <a:ext cx="118825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open-source deep learning framework developed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primarily used for large-scale computation tasks, especially in the domain of deep learning.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17D8-D2B6-A763-B150-4190E595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BC0E-4EA3-9D4D-BA72-754B6EE7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447CA-819D-6225-F4BA-03F8FF24D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799"/>
            <a:ext cx="5677191" cy="814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1BCE13-6817-FEA8-3DAE-D25142EF4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803" y="2566947"/>
            <a:ext cx="6468867" cy="6472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20CC11-F1BF-92FA-E926-D4CE4C178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11261"/>
            <a:ext cx="3699803" cy="7513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7A87FF-1BDC-BCA0-10FC-619DD94F8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803" y="4147153"/>
            <a:ext cx="7606442" cy="7677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854BD7-8412-F90E-ED52-417394DBC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914884"/>
            <a:ext cx="5387926" cy="7513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A912D0-E4C7-8139-DB7F-C7E78C2C2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2521" y="5737907"/>
            <a:ext cx="7481005" cy="11200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59EC20-EBFA-0C34-A4AA-D8F2625729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9803" y="857632"/>
            <a:ext cx="6229350" cy="619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E244BB7-CB61-5521-8BA9-E48B10A441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234" y="305306"/>
            <a:ext cx="2693963" cy="6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6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123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Perform matrix multiplication and find eigen values and eigen vectors using tensorflow.</vt:lpstr>
      <vt:lpstr> 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In deep learning, eigenvalues and eigenvectors play an important role.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Panda</dc:creator>
  <cp:lastModifiedBy>Pratiksha Panda</cp:lastModifiedBy>
  <cp:revision>2</cp:revision>
  <dcterms:created xsi:type="dcterms:W3CDTF">2024-12-20T17:18:51Z</dcterms:created>
  <dcterms:modified xsi:type="dcterms:W3CDTF">2024-12-20T18:26:06Z</dcterms:modified>
</cp:coreProperties>
</file>