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3B70-40AC-782B-DDBD-13F8C4E19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7B140-F10B-7C44-7DA9-C737A991C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9C4F-D574-77BE-E568-CCD926B4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706A-27A3-466D-B412-7FAF726987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EEA1-98F4-326B-3F06-FB3176C6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3A00F-7DEA-1373-14CB-952CBB83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06CC-1F2E-4E72-AFA1-8E010E30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5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8028-B50F-700A-C5EE-323150CF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B1167-C7F2-FEEC-3142-9F8DE866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7843E-DAC4-6C46-1B76-7E9AEE49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706A-27A3-466D-B412-7FAF726987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11A01-17E7-10C5-ABED-77318593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8314-A03D-80E3-1083-7A0D0666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06CC-1F2E-4E72-AFA1-8E010E30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7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14A4F4-5B1C-4BCF-D3DA-73B500617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48CD8-6DC7-12B8-6788-9B2F5EBC8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F4AF-B297-29DB-F15B-537F119B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706A-27A3-466D-B412-7FAF726987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DC731-8051-FA51-BB5A-A4D2F9DB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330A6-16F6-8C70-08A6-6F31C026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06CC-1F2E-4E72-AFA1-8E010E30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4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8445-F14F-C431-6910-129411C1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7276-E3BF-EB7F-432A-318DA2FC3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1E782-59E7-59A1-638C-5130BA34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706A-27A3-466D-B412-7FAF726987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B94A5-34A4-03CF-CC5B-3648BC0E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907F-9FE2-0D40-CF87-1733B0FA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06CC-1F2E-4E72-AFA1-8E010E30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6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8C26-00A4-1A6C-C993-7F4CAFA6E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E38F9-CB30-E22B-ECBD-35225A8D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ABEA-F048-05B6-95EB-F6FAEF4F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706A-27A3-466D-B412-7FAF726987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F44BC-DFA9-CF99-E15B-2D755263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A6787-B51B-6D24-D5A8-55DF8891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06CC-1F2E-4E72-AFA1-8E010E30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0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FA64-B5AE-DB1A-1E0E-A4490553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D194-4D73-E054-889E-6BF8A6A92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DFF5A-F8AB-0CFF-A352-62E888869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25AA1-A6DD-8401-42E6-2F951BE0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706A-27A3-466D-B412-7FAF726987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497F-E1C5-77CA-2F87-0CB920DF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05F32-0188-148B-4547-962A5184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06CC-1F2E-4E72-AFA1-8E010E30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9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15C6-CF4E-9BB9-B8E9-DFD524AB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30B38-EF02-FB73-4109-9CCA79AC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85EC-120A-93F8-8BE9-84E996C2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D94BD-B347-B81A-F541-6A219B88C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49A7D-81CE-B694-2998-358A0513D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AD570-7919-8551-3F4C-17B59510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706A-27A3-466D-B412-7FAF726987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8D74F-42D9-9B7B-563C-F2C3F92BD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4D226B-AA47-0428-C0FC-909B3DFB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06CC-1F2E-4E72-AFA1-8E010E30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7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6776-EF22-C587-7D18-363A33E7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7CDB2-8FA4-53CA-EC6A-777695EB7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706A-27A3-466D-B412-7FAF726987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7BAD6-578B-93C8-38F2-5DE9D752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4C56-7FD0-5098-7A89-8ADB9376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06CC-1F2E-4E72-AFA1-8E010E30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05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23049-B551-3394-A30C-71B19214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706A-27A3-466D-B412-7FAF726987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CAC8C-2BFF-DCF2-D965-51ED9FF7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AA62-8D2B-04D2-3527-996B5737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06CC-1F2E-4E72-AFA1-8E010E30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6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28F7-95D4-8ECF-44B3-9A59A6F6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E667-0A53-9D75-9CA9-3EA9F733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AE29F-6BDA-76EE-89C5-C3BD050C8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B9050-E930-ED14-DA50-469B3B51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706A-27A3-466D-B412-7FAF726987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F281-D0B8-2AE1-A051-FC3A893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4E626-1016-D391-9E85-B84F4AE4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06CC-1F2E-4E72-AFA1-8E010E30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07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5F3E-3F8E-8AF4-1A7B-C2BCB9F2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90205-AA28-7453-1C37-C21E17BF3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51349-02E3-C47B-2BB6-F09DE8C89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BA2FB-3EF5-1A26-0D72-DD11E8A2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9706A-27A3-466D-B412-7FAF726987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37449-2E31-F59F-FF57-8F2AFA99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A47E1-A005-9F67-37E8-E3864D14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06CC-1F2E-4E72-AFA1-8E010E30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1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93DF3-18CB-A477-6B90-B57A2572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6FC20-6E81-6565-A79A-857792FF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6FC5-DBFD-2CFF-1713-DAE6A5BE8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706A-27A3-466D-B412-7FAF726987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5E53-5248-E7A9-09F7-332FEC9C5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905D-D1D1-FCEF-0FC7-0EE6F3B13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06CC-1F2E-4E72-AFA1-8E010E30C1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5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AA62CD-F1E7-0D1D-F15D-E11ACCB94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– Practical 11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6BA315-1727-38F9-330A-D5F42D1E49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792943"/>
            <a:ext cx="9639627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an RNN for time series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1B60-74E1-3131-2036-2F292540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CB8FAD-7B11-DFC0-756D-2AE60A9F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85F5EA-0896-AA88-54A7-88F0A371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7234"/>
            <a:ext cx="4178106" cy="41260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36B9AC-744E-8655-4487-497078385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0562"/>
            <a:ext cx="5795889" cy="237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0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C093-48F4-8A4E-454F-56C8F90F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A146CA-3B93-1708-5FCA-1D370FB0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063B7-6BBB-A481-1F0E-8F4344E1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8482817" cy="686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6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5115-BAE7-573E-8C9C-9DCF2C53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580F33-3CB5-9077-AF99-7FC51ED6A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8004517" cy="467089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C90AA-A10B-2A0C-BAE0-BBBDD6BD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642338"/>
            <a:ext cx="6060136" cy="22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40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A9FC-2C61-B1FF-B3C3-4CAF5C07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CA74-C513-CFD5-E76B-321284EC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AFE32-82A7-DD73-63E8-9CD00EBD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3" y="213945"/>
            <a:ext cx="7823763" cy="3805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34221-8A45-BA85-3ECB-E90863E89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988" y="4248443"/>
            <a:ext cx="7099812" cy="22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1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2C91-232C-BC9C-5E4B-C17DE725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84C2DD-4A71-C295-D352-D198A5E87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65" y="275430"/>
            <a:ext cx="6228106" cy="29729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C204A-BC4B-42BA-2212-33C9D3777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17" y="3429001"/>
            <a:ext cx="11847206" cy="327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7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D69A-E771-56C0-0BE5-9EF2C84F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FB39AC-B4F4-CE06-D77B-F04C366D4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524" y="180181"/>
            <a:ext cx="6037532" cy="25710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D5C801-0F87-7769-E040-A515E73E3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768" y="2751187"/>
            <a:ext cx="8330792" cy="230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D947A-9260-D565-3C36-0956C9296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24" y="5157788"/>
            <a:ext cx="4560424" cy="291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AC4FAA-08CF-5753-81C5-7779032EB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639" y="5551955"/>
            <a:ext cx="8627614" cy="123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Use an RNN for time series forecasting.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</cp:revision>
  <dcterms:created xsi:type="dcterms:W3CDTF">2025-02-27T15:57:42Z</dcterms:created>
  <dcterms:modified xsi:type="dcterms:W3CDTF">2025-02-27T15:58:09Z</dcterms:modified>
</cp:coreProperties>
</file>