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99081-7F86-FC62-B885-E8896730F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CEC9D-955B-8A1F-7B37-BCA31FC9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E3459-7EBC-192A-8809-EE6C8643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6B5-7ADD-4DD8-B8A9-BB98C8A311F2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AB2D7-D966-C2EC-0348-C5A172814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7586D-11F9-BE67-3309-BF4C5EE03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BF20-E689-472D-B0B1-ED41227B6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5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F6E2-86B1-F218-6F8F-E6B414C4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F2A13-B6A9-95D5-25FF-D4868CC33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FA92-0F7F-84DA-3267-8FFBE62A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6B5-7ADD-4DD8-B8A9-BB98C8A311F2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9ADF1-BF47-8C2A-3EDC-BB3D49C1C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CBE37-47AB-D333-AB0C-F8164669A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BF20-E689-472D-B0B1-ED41227B6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02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A6ACF0-7D93-A299-6C5D-59730C6A4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07422-5988-DF9C-C69F-EFCED3FAA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6EFF4-BB20-FFB3-B7F7-FA931ECC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6B5-7ADD-4DD8-B8A9-BB98C8A311F2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D6DA5-3355-3C10-1908-46BAA700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8BD31-419C-8F2C-A799-6CBF82C8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BF20-E689-472D-B0B1-ED41227B6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59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BC6F0-D477-91AA-A525-7EB62754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9C807-66FF-CB88-2A8A-B9C80DDDD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21D67-C2EC-0AE4-C3EC-EC7786549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6B5-7ADD-4DD8-B8A9-BB98C8A311F2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D1251-3E46-36ED-C35A-927313940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3E62F-8DFD-5628-A75A-94C42714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BF20-E689-472D-B0B1-ED41227B6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34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DD14-4B56-CCEF-0F06-EA36BCA2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F8E0F-9742-56AE-B185-352A6724A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2891E-4198-3B86-3525-3197F227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6B5-7ADD-4DD8-B8A9-BB98C8A311F2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7DF45-3325-51D4-EE90-10513E429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F3D76-3A9A-80BF-4AA7-7F737983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BF20-E689-472D-B0B1-ED41227B6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23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5E06-8E4B-6987-11C9-5A6B33427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354A0-E8A4-BE98-4C6F-7996D3545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5DB37-AD02-9731-7C08-D90B6FB8F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1B048-99BA-7A19-1A93-E24C32F8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6B5-7ADD-4DD8-B8A9-BB98C8A311F2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3901B-F278-CD55-C76F-9F7EE26E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454BD-535B-9D2F-E03C-047819BD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BF20-E689-472D-B0B1-ED41227B6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10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3D42-7813-59A8-63BD-B22B096C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6552C-EBF5-A265-99C6-52D07F28C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FCE02-689F-E96D-47EE-EF191A8BB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7ACC1-B84E-2A8F-DC05-8B205AD13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5DB58-326A-AC36-E23E-9583FA2ED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B6DC7B-13F0-FB83-D1E4-539A2747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6B5-7ADD-4DD8-B8A9-BB98C8A311F2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FD160-E186-14B1-67EF-5A70172A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AC5A45-0747-F1C9-4097-3BEC83BE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BF20-E689-472D-B0B1-ED41227B6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21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470E-D387-41D0-1C9D-5F2656089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FBA68E-10D5-0953-2607-220E067C7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6B5-7ADD-4DD8-B8A9-BB98C8A311F2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FB069-7661-8A34-0DEE-E26D9BD3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F1F19-1B4A-59AD-61CB-D5BFCC30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BF20-E689-472D-B0B1-ED41227B6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73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A00D7-D4C8-0CF4-3CAA-500AB799C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6B5-7ADD-4DD8-B8A9-BB98C8A311F2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20CBC4-DC6C-9994-EFE7-43C7AF66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709C2-53E5-D7CB-DB86-BB052315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BF20-E689-472D-B0B1-ED41227B6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25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81EA-38C9-44E7-A774-8925AA13A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AA701-4531-3BFE-FD11-407DD6D7C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6C221-76CE-A82B-B29D-61F80EAEC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63301-7EF0-17B2-7D15-4053E6864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6B5-7ADD-4DD8-B8A9-BB98C8A311F2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2E4E4-6A60-807D-757D-03A86851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F6EC6-118C-1918-5705-B7F6017E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BF20-E689-472D-B0B1-ED41227B6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17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097A-4814-E875-3DEB-2CF0D13C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6AD5BC-5D2F-EB86-85C3-67F088725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B6E89-0EE1-0587-F11B-192F36948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9893C-2D24-3E2D-C8EC-FE6BBE340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B6B5-7ADD-4DD8-B8A9-BB98C8A311F2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F1BA0-2719-5C91-9E75-632CB6AD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0E714-756A-C2A6-F7B0-09D2394A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BBF20-E689-472D-B0B1-ED41227B6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78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A6423C-0711-745E-013A-956A895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87351-6C6D-92B7-4ED4-058F7A3F4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D02C9-0EEF-6F32-C124-508CE18B0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DB6B5-7ADD-4DD8-B8A9-BB98C8A311F2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3B1AC-B6E2-732F-D457-D79A73C6E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90F79-B282-A320-8773-A61D0AD7D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BBF20-E689-472D-B0B1-ED41227B6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53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841A-684E-CDAC-F3E2-2B96E816D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1226942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image classification using a CNN.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4BD8E-C909-9A73-0BB9-38AAF0C35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0858"/>
            <a:ext cx="9144000" cy="122694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Practical - 06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15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5303-C96C-14F4-2994-5FEC402E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610F1F-76DD-3BAF-8679-96241E281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65124"/>
            <a:ext cx="11157836" cy="20123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237B91-A304-BEBA-C986-7B5ECA900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175" y="2425381"/>
            <a:ext cx="8752010" cy="429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D045E-79CE-DC63-1DB2-D5B47338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35201-B93F-BFCF-1D0F-19D720884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1F6ECE-6015-E299-BB47-3CB71CA95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7476"/>
            <a:ext cx="5712992" cy="369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B82F44-DBA5-F4D3-BB91-F21933690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672" y="0"/>
            <a:ext cx="6029325" cy="1323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B7ADF6-92D0-6380-FFFB-2014A9373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39204"/>
            <a:ext cx="5359791" cy="13424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DDAC08-1BAE-D91B-5AA8-FCF6ADAAC7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3129" y="1619286"/>
            <a:ext cx="6740771" cy="15823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DAFEAA-9282-93E2-A9C4-740C84DCB3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" y="3628472"/>
            <a:ext cx="6057900" cy="31718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8CF78D-BD8B-F363-6213-2F07E6D7FF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540052"/>
            <a:ext cx="60102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0037-A4ED-9638-FD8F-B793E27A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89C2E9-50A4-C14D-741A-9CA11930B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9508"/>
            <a:ext cx="10757678" cy="24555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478D36-508A-3483-7FBD-27711B1AC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81911"/>
            <a:ext cx="6257925" cy="3257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57EDAA-953B-A3FC-2215-D262B7C91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925" y="2820682"/>
            <a:ext cx="5741817" cy="3952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0603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72C5-87A6-72D1-01C8-710E0022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0EA0D2-C9B8-C642-BA29-8CAA3BBAB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6831"/>
            <a:ext cx="8058150" cy="19621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8E71D5-F59F-4C24-A311-E95F29D74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150" y="1560512"/>
            <a:ext cx="6038850" cy="1533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CFFB08-1694-6BDE-EF30-11803BE61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118655"/>
            <a:ext cx="5918211" cy="11438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EEECF6-5D4E-3A2D-F683-76C696C1FB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1450" y="4163219"/>
            <a:ext cx="60864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8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E011-9216-E5F9-7B6E-CEF6C7AD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A8FBAC-EFBE-9562-7F6D-7DB09BE93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886700" cy="42576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A7596F-E76B-E53D-9C4B-FEBA2A87B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639" y="4257675"/>
            <a:ext cx="8213361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09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C8F94-D14F-E05A-BA8B-31DF054C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D09926-40DC-AC0B-2D40-7724F5BA3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804" y="341795"/>
            <a:ext cx="8794082" cy="26977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E7A67F-E09F-1CC2-0DF8-F9727002F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829" y="3248983"/>
            <a:ext cx="8338223" cy="326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7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2170A-1CD8-CE57-6867-68FC1199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17E159-1748-4D08-C072-A188B01EE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610622" cy="6858000"/>
          </a:xfrm>
        </p:spPr>
      </p:pic>
    </p:spTree>
    <p:extLst>
      <p:ext uri="{BB962C8B-B14F-4D97-AF65-F5344CB8AC3E}">
        <p14:creationId xmlns:p14="http://schemas.microsoft.com/office/powerpoint/2010/main" val="412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Perform image classification using a CNN.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 image classification using a CNN.</dc:title>
  <dc:creator>Pratiksha Panda</dc:creator>
  <cp:lastModifiedBy>Pratiksha Panda</cp:lastModifiedBy>
  <cp:revision>1</cp:revision>
  <dcterms:created xsi:type="dcterms:W3CDTF">2025-01-10T18:40:57Z</dcterms:created>
  <dcterms:modified xsi:type="dcterms:W3CDTF">2025-01-10T18:41:29Z</dcterms:modified>
</cp:coreProperties>
</file>