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8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B65-19C7-F233-7A3F-4C117FCA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1DFB-0418-A7A4-4D3D-A06EFF92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38FE-4AC2-5E4D-D12F-E84CB4A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F9C8-3E33-E6CA-A9BE-8BB4055F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8C3B-0E11-DA73-10A8-7446F02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BF3F-6858-D3F6-82ED-12F5DB2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208E2-B093-A148-2831-BE4C11D1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B01A-68A0-5A86-976C-493A4E0E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84E9-8B74-5966-59A3-D5D2B5FD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E137-F98C-1832-0F57-82FDA6F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6923B-4882-C3B7-4E7C-D2BE9BE06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C565-C46B-DD23-1DA0-3A5BE338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4E1F-FDF8-0D6B-A46B-39B818B6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24CB-FE6D-89D2-C1C7-A5C3968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5E16-6E22-849D-7F90-65CD304E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63AD-7DB8-938E-159F-61C548ED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8B4C-5559-C6CA-B09A-12ACD4F9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9BA3-F399-516B-7CF5-64D38A6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E334-D189-1F14-A08C-8D757FDC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649E-9699-A0A2-DA27-5F88C9A3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9CC1-4A0C-4293-55CC-45CB3298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0959-BFB8-B2FC-5A13-67B1D57F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F36E-9A4D-13AF-15DF-8B85F8E7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011B-7C13-AE00-FA1E-EE8D117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26AC-08BB-FF64-FBC0-B2312D78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6E7-E1DD-E008-01DE-C8242A20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DA00-6080-04CD-DEAA-7DA6CA198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7093-682D-3425-AFC7-91AA45AE9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2F1F9-F488-9C07-AE98-5D19FD47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E85A-46B8-F129-CAB2-1E45975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4777-3B9D-F536-5A84-6CE7413E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889-01CA-5748-2090-09F5258A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06A7-FE50-262C-4B08-10B5802E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20897-CF0D-F5D6-6B3C-6B12CF1B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4A9C4-E8E2-817D-1EF8-9B785C7E3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DB7A-0548-E6EC-0F61-5BE137DAF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50F63-37F4-B5EA-ED94-2E0FBCC0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96A0A-9119-FCF8-C4C4-8B305346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9F342-2DB4-935E-B5B1-A354E82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7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5FDB-50D6-0CBB-C3B9-C4B97A93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194F8-324F-DC84-8695-BC2473FF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FC6C-AE8A-8E70-512C-FA762E14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5BD8-C397-8195-B5CB-D2DD483D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EA30D-16F7-274C-671D-8BCC3C19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57767-FA41-85B1-9F76-AF2B0C7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64D5-7312-A52E-DF69-216227B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D69-333F-5FF1-493A-85B2C1C4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27B7-5C01-8DD4-3351-10DEED78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CEA2-9475-D50C-0A4A-C0F4B29E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683A-B9F6-1DF8-C22D-0AC663DD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B9271-0B5B-08EB-E13E-FDEC2BA4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023B1-69C9-9A58-3D1A-E5A354F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3BF6-211E-0FD8-5A5E-40383F2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87607-409E-5967-2912-7F4A2EBC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EEBB7-3198-B06A-F563-FF2078BF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888F-5195-3D66-5B2E-267F65D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8306-B439-A383-323A-4B1D695D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99B0-2E6B-6FF8-0FE9-79BBD55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9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52E38-81E3-AC60-E3D8-4220FEF3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75344-C413-2031-1DEC-147EF202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7DC2-AA0D-DC9D-B4FD-C190B855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3618-0B6A-4839-A89C-F0AB6EF6658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1797-1CBB-16F6-1DDC-87436D4AC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E760-309F-D982-F15C-6628CB713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C6FF-C1F0-4455-A6B1-5CBBECEF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D94-528A-43F4-3163-70E72EF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43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012F3-097D-7F98-3C2A-E1A1ED720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215"/>
            <a:ext cx="9144000" cy="12485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1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2FE-1552-A522-6166-2A882EAB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B37CA-7831-D448-0BCF-55545764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5" y="256380"/>
            <a:ext cx="11893722" cy="28525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933DA0-C2C9-EE03-2221-4ABDB3B8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94" y="3214698"/>
            <a:ext cx="10060612" cy="32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E5B-1BE1-A366-E079-622E2D19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7517F7-BB6A-D0B7-2D91-BAA06E7B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22" y="0"/>
            <a:ext cx="5600700" cy="21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A7CD38-FB19-31B3-1467-F81A9DA5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2011681"/>
            <a:ext cx="876417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1E5-CAAE-FE96-1D32-3F9F7FF5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3DD1-126F-A8C4-1AC7-EFA475C9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E4E3A-49D5-59D7-34A4-5D3CBDD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7"/>
            <a:ext cx="9580098" cy="342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9A229-B8FC-321C-65B8-7FAC9163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444"/>
            <a:ext cx="9355015" cy="33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8D63-F5D7-DD67-9E50-6567D669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0A81D-CA29-3DCB-5A8E-392FCE29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203627" cy="4417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FBB09-AE91-1FDF-ABE4-9C1163FF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5494"/>
            <a:ext cx="8758740" cy="25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CCA8-715E-591A-F20F-EF442113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546F6-FD33-C99C-9F49-44933CFB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8243668" cy="717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75BCF-8C0E-58E5-6B44-3DCA520E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7453"/>
            <a:ext cx="8454683" cy="2147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878B1-D94E-C680-14A9-1A438DFF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6975"/>
            <a:ext cx="6471138" cy="1861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B0A9E-DECE-0863-5F0D-9A3E41DBB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618846"/>
            <a:ext cx="6203853" cy="2239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2CCBA6-C6AE-546E-9C59-0D695D9D2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850" y="5953753"/>
            <a:ext cx="5097638" cy="8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43A-F2E5-2572-5792-F2D269F4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2CEA-0676-681A-9854-43B2D2A1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A1DC2-9E47-7A8B-AE12-8AE096E6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1"/>
            <a:ext cx="8665698" cy="206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A623E-B093-08BA-A1A6-FF6F08C7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565"/>
            <a:ext cx="8102991" cy="47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103E-8D4E-B156-B58D-68C8A44E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69B9E-9C6D-BFEC-B26C-34EFDA6A2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6290870" cy="25914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23B62-AD07-BA2C-E91A-A31F733E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6452"/>
            <a:ext cx="12192000" cy="16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61A-EBB2-39B9-78B9-83B4C960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067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E4D4-98C2-48C2-E8C1-4E064B30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6B309-F671-4646-5FC3-510F0EFD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9255"/>
            <a:ext cx="10162735" cy="1188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AC9AC-603A-E477-0AA8-062EBB75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470"/>
            <a:ext cx="12192000" cy="48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CFF-2BED-93D0-BF5B-24EA6317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A53D-1B4C-E966-479D-9B6D7E31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33F59-305F-AB18-F73C-D394FE95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4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321-5C1B-0A37-366D-72088219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00"/>
            <a:ext cx="12192000" cy="10128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 of Autoencoders/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Autoencoder (SAE)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1F40-225A-EC33-D500-2E7524FE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A7CCB-1512-AA86-851E-EE39319B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473"/>
            <a:ext cx="9762977" cy="4444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6A911-CF7A-F3E4-CE1C-0E75CBF8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5128"/>
            <a:ext cx="9559850" cy="10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2E44-D3AB-EE83-335B-4F819F94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A645-8D48-C743-ADA7-CAC31B8B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3EC09-A108-F8A1-05F0-F64758A6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7" y="523081"/>
            <a:ext cx="1104824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0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5B5-6B4A-E213-D3B5-5DBF83D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2012-A2B7-D5A6-111F-8288F902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B93D5-8F42-2D43-A67A-C39AF467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95"/>
            <a:ext cx="12192000" cy="48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323-BD33-41B1-F190-09FD6540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97C65-1B2E-DEDF-6B8A-59D359A5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0241280" cy="6858000"/>
          </a:xfrm>
        </p:spPr>
      </p:pic>
    </p:spTree>
    <p:extLst>
      <p:ext uri="{BB962C8B-B14F-4D97-AF65-F5344CB8AC3E}">
        <p14:creationId xmlns:p14="http://schemas.microsoft.com/office/powerpoint/2010/main" val="47058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0FE-62C3-E175-32F2-C52B3A1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1362D-DF83-F49D-1647-FE4EAB9F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777044" cy="815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1641-9A53-BB5D-18CE-287BE5EB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5" t="-12241"/>
          <a:stretch/>
        </p:blipFill>
        <p:spPr>
          <a:xfrm>
            <a:off x="0" y="713378"/>
            <a:ext cx="8502489" cy="555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6FE25-B332-8D58-7FAA-6DB84BEB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8"/>
          <a:stretch/>
        </p:blipFill>
        <p:spPr>
          <a:xfrm>
            <a:off x="0" y="1268797"/>
            <a:ext cx="10213145" cy="998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ADCB2-CCEF-03A8-A2A3-7DC65777F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055812"/>
            <a:ext cx="8502489" cy="48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1C69-DA17-CEDC-D3A3-CEBD600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2827C-97D9-1CE3-8863-3C10D9FB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014"/>
            <a:ext cx="12206111" cy="3615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28AF6-9061-24D2-44FA-63388DFB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9394"/>
            <a:ext cx="12069583" cy="2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35A9-B8A8-5E2E-1C43-58C58F81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7B6-12A0-72B9-46A7-65E3B843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8CC79-7E0C-A05D-6138-97BC1D0B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7"/>
            <a:ext cx="11588887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92F0-81B4-75E7-EFB4-C1BAA27B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8E6A-649A-9CAC-D897-7C7C7E27E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00271" cy="6858000"/>
          </a:xfrm>
        </p:spPr>
      </p:pic>
    </p:spTree>
    <p:extLst>
      <p:ext uri="{BB962C8B-B14F-4D97-AF65-F5344CB8AC3E}">
        <p14:creationId xmlns:p14="http://schemas.microsoft.com/office/powerpoint/2010/main" val="3722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D111-1A82-890D-30B8-EE6B2655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0D65A-121B-7B5F-ABEF-AC2FEBE2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229600" cy="6829425"/>
          </a:xfrm>
        </p:spPr>
      </p:pic>
    </p:spTree>
    <p:extLst>
      <p:ext uri="{BB962C8B-B14F-4D97-AF65-F5344CB8AC3E}">
        <p14:creationId xmlns:p14="http://schemas.microsoft.com/office/powerpoint/2010/main" val="384988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A1D3-9BDA-E21C-F0A3-EC2A502F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BA3E7-BFD1-AB70-8B56-BB7398F0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7" y="686764"/>
            <a:ext cx="9252731" cy="5255803"/>
          </a:xfrm>
        </p:spPr>
      </p:pic>
    </p:spTree>
    <p:extLst>
      <p:ext uri="{BB962C8B-B14F-4D97-AF65-F5344CB8AC3E}">
        <p14:creationId xmlns:p14="http://schemas.microsoft.com/office/powerpoint/2010/main" val="11039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777D-73F2-66C2-A3AC-7BCC9A5B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EF3A1-0DB8-AF98-BE5C-9D4D7B03C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10" y="365125"/>
            <a:ext cx="10330771" cy="5824660"/>
          </a:xfrm>
        </p:spPr>
      </p:pic>
    </p:spTree>
    <p:extLst>
      <p:ext uri="{BB962C8B-B14F-4D97-AF65-F5344CB8AC3E}">
        <p14:creationId xmlns:p14="http://schemas.microsoft.com/office/powerpoint/2010/main" val="9738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29F-8FFC-30AF-A632-F1EB8B93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E78A-F47A-D8C4-5236-D248FEE8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F9DF5-A335-9918-12F6-98EF247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209131"/>
            <a:ext cx="11155410" cy="62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A629-8011-77B4-02F6-CDCDA259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0268C-AE87-B37F-2F01-3BE3DD9C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558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1CB-8030-8243-C03E-49835D94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34318-1156-791A-D655-E401B1B2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020" y="0"/>
            <a:ext cx="12220019" cy="6857999"/>
          </a:xfrm>
        </p:spPr>
      </p:pic>
    </p:spTree>
    <p:extLst>
      <p:ext uri="{BB962C8B-B14F-4D97-AF65-F5344CB8AC3E}">
        <p14:creationId xmlns:p14="http://schemas.microsoft.com/office/powerpoint/2010/main" val="362766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A-6B08-F8D3-F7A3-904F71CA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F3D92-A513-0678-1E1A-13DADB7E4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" y="105039"/>
            <a:ext cx="11732455" cy="6647922"/>
          </a:xfrm>
        </p:spPr>
      </p:pic>
    </p:spTree>
    <p:extLst>
      <p:ext uri="{BB962C8B-B14F-4D97-AF65-F5344CB8AC3E}">
        <p14:creationId xmlns:p14="http://schemas.microsoft.com/office/powerpoint/2010/main" val="12626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285-2F8B-0651-867A-E789DEE3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12E1B-2D68-41CB-35D7-6694EBB10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151"/>
            <a:ext cx="12192000" cy="6253723"/>
          </a:xfrm>
        </p:spPr>
      </p:pic>
    </p:spTree>
    <p:extLst>
      <p:ext uri="{BB962C8B-B14F-4D97-AF65-F5344CB8AC3E}">
        <p14:creationId xmlns:p14="http://schemas.microsoft.com/office/powerpoint/2010/main" val="40081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1464-EB57-D648-E3A4-4F9CAB03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287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F793-CC1A-5E80-FC8A-E50BCAFD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9B247-5063-5223-17F4-AEC446AF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738"/>
            <a:ext cx="9536146" cy="2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916F3-CAF7-9646-5938-B791EE8F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1353312" cy="31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Unit - 4</vt:lpstr>
      <vt:lpstr> </vt:lpstr>
      <vt:lpstr> </vt:lpstr>
      <vt:lpstr> </vt:lpstr>
      <vt:lpstr> </vt:lpstr>
      <vt:lpstr> </vt:lpstr>
      <vt:lpstr> </vt:lpstr>
      <vt:lpstr> </vt:lpstr>
      <vt:lpstr>Auto-encoder</vt:lpstr>
      <vt:lpstr> </vt:lpstr>
      <vt:lpstr> </vt:lpstr>
      <vt:lpstr> </vt:lpstr>
      <vt:lpstr> </vt:lpstr>
      <vt:lpstr> </vt:lpstr>
      <vt:lpstr> </vt:lpstr>
      <vt:lpstr> </vt:lpstr>
      <vt:lpstr>Stacked auto-encoders</vt:lpstr>
      <vt:lpstr> </vt:lpstr>
      <vt:lpstr>Real-Life Applications of Autoencoders/Stacked Autoencoder (SAE)</vt:lpstr>
      <vt:lpstr>Dropout</vt:lpstr>
      <vt:lpstr> </vt:lpstr>
      <vt:lpstr> </vt:lpstr>
      <vt:lpstr> </vt:lpstr>
      <vt:lpstr>Batch Normalization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>Pratiksha Panda</dc:creator>
  <cp:lastModifiedBy>Pratiksha Panda</cp:lastModifiedBy>
  <cp:revision>8</cp:revision>
  <dcterms:created xsi:type="dcterms:W3CDTF">2025-01-28T17:24:09Z</dcterms:created>
  <dcterms:modified xsi:type="dcterms:W3CDTF">2025-02-24T15:10:20Z</dcterms:modified>
</cp:coreProperties>
</file>