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85" r:id="rId25"/>
    <p:sldId id="286" r:id="rId26"/>
    <p:sldId id="287" r:id="rId27"/>
    <p:sldId id="288" r:id="rId28"/>
    <p:sldId id="278" r:id="rId29"/>
    <p:sldId id="279" r:id="rId30"/>
    <p:sldId id="280" r:id="rId31"/>
    <p:sldId id="282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D0A7-90A4-EEC8-E5D7-F8991FD37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9E087-5AA4-8183-761F-C6B2ED40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C44A-0F76-56C5-0F65-23C741E9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7F05-29AF-2F14-F857-904074EE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1706-0BDC-1F26-C93F-88BF5BB0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4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B6D9-B58F-4B90-7263-1E02547A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EF50D-EEDF-3FF4-71AD-BE5A3FBE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E658-5835-B50C-3CA9-6068951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4D3A-8652-27C5-9C1B-96D6A5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9888-7542-DD2A-4309-37452E27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ECFAD-1472-5861-28E6-5A8E49BB7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3808-DA83-D772-AB24-9F23B30C8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7CD7-5DEF-BFAD-D161-DF1F80D3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5D6D0-A3FB-1E54-B6F4-3ECEA21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E4CD8-2301-C56B-7297-F992B7DA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41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5CB6-B24D-A0D6-23DC-4F5C6E9E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EF4F-CA09-C7F4-8D8E-08E765D8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BD08-C35B-3B4A-A177-7F14B97D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B8B9-93AF-4B6E-F400-4991D946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FD19-CD5C-2222-3403-BD94C93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E7D3-B453-798A-0097-0CCFC659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8DAA-A3B2-D96B-58F4-78BAD246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5B5D-DA03-B0DB-E0F7-06069F75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FD16-A260-E354-ECD6-000EC91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39DC-2FAE-E51A-8CA6-7B9A334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8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59C4-E696-30E5-244B-204EC91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B28A-74BD-1DA7-F3FB-C4E720A1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41A86-4B98-B97D-88BF-B8048C8E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CF60-1F17-C15A-7D62-DFB12B25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E3571-AF60-A976-633D-61EA4D82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7C58-9AFF-254B-75CC-28E6DD65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0EE1-86F9-60F1-0D80-4C177F79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77A8D-3F41-45E5-DCAB-152EDDDF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EE5B-7BE6-CDB7-EB45-CCBE4A1E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66FE4-2FDB-284A-9290-F7A9D3530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DF783-3EFB-523C-7FDE-DFBD37A8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9612E-DD6F-BBAD-9E8E-19B2100C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936D-7171-BFB7-2490-3608CBCB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D2874-CCBA-995A-2C78-45B62C91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6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7457-4FE3-B54D-2C43-8271925B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E7FC-9997-1A68-9577-55C56618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E5E24-8F4D-84BF-B029-4EDE419B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CCACE-1A54-0D72-E317-3A97C8A4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8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DD924-D3F9-0868-7DA2-EC755AB6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FB3A-62B8-385D-40A5-49C90AF4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794E-A91E-BACE-FD96-E2C89F73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8187-083C-E37D-EC1B-4BC49205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662E0-46D2-E959-A304-50D359FD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4DC5-E54A-DA73-3669-8900F8D8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E5890-365B-1BA3-ABBF-2268DD12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2E88-A1E1-3A2B-5F57-E1F5F944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10209-742F-CE1B-5731-329CC0ED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3CED-6F64-4C73-3793-09032552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9A8AF-84A9-7067-7F5C-25AA08EE6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0A35-88FA-3894-99E7-5DC457BCB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F46DF-E72A-3BF7-83AF-670BC588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B79A7-D593-3808-2D2C-E1B93A70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5738-21E2-1437-1F94-CBEB3A51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B089D-A3CA-2D19-DCD0-1990FBD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85B0-DC03-95EB-BE47-8A476018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6D1F9-963B-2A81-7BA4-092001BC1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B99A-9A13-4B0B-8101-04CBCB38CC1E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D64C-CACF-8613-3734-30911D1EB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F59B9-1CD2-5141-E33E-35488E7C6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D55C-53DD-497D-B001-8558AE4E49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C299-D20E-B66D-9019-386C2225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7100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AEC39-5C70-56D5-E0A6-0C80D716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578"/>
            <a:ext cx="9144000" cy="11641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20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2340-7F84-FAFD-DA4A-4AA1D89F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3D3AD-A6B8-2229-0EEA-CB7811366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7906"/>
            <a:ext cx="7328952" cy="2827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3A943-A1AB-1ECA-B577-40088292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5013"/>
            <a:ext cx="6654018" cy="143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4BB2-EF6C-4FEE-D1FA-83F1DDD6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1750-7750-5D54-5292-7E690D87F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3216" cy="6858000"/>
          </a:xfrm>
        </p:spPr>
      </p:pic>
    </p:spTree>
    <p:extLst>
      <p:ext uri="{BB962C8B-B14F-4D97-AF65-F5344CB8AC3E}">
        <p14:creationId xmlns:p14="http://schemas.microsoft.com/office/powerpoint/2010/main" val="92379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2530-CA16-4FE7-C869-490B01E2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A92BB-2475-B47A-2503-68BAD16C6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2979809" cy="2138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BDD33-DCCE-967E-52EF-3E975550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0"/>
            <a:ext cx="3609224" cy="2447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030502-D0E0-4A3B-DDC9-2564D914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613" y="0"/>
            <a:ext cx="2830442" cy="909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D79BF-A8F1-B1F4-C912-AAA92BFA5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47778"/>
            <a:ext cx="7385539" cy="1398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CA6AC8-D0DD-F6D0-36BD-D1FC7016A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3845890"/>
            <a:ext cx="7244863" cy="30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3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0418-DDDD-2EBB-2AB3-3CEB330C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EDDFE-1BBF-0E7B-FC55-71D36C1A7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" y="-1"/>
            <a:ext cx="6804074" cy="3352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8E8ED-24A9-DB78-B4C5-546B59FA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" y="3352006"/>
            <a:ext cx="6219825" cy="3167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C8A3DC-C442-9A90-E3F5-27B8E0F7C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069" y="5732463"/>
            <a:ext cx="6219825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38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3552-75DE-AE74-A9A5-02CC984A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7B626-CC5A-7D6A-5360-A6428DAD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0459987" cy="5106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9AC47-228F-5EFF-DA8A-2AE9E5AD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5265053"/>
            <a:ext cx="10311619" cy="15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34BF-41D5-7607-F51E-3184B432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219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Unfolded RNNs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761A0-4F66-CAD3-8F44-A36415905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2197"/>
            <a:ext cx="6624141" cy="2855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31927-11BF-CBFC-8A83-66F06EC725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"/>
          <a:stretch/>
        </p:blipFill>
        <p:spPr>
          <a:xfrm>
            <a:off x="5120641" y="3575660"/>
            <a:ext cx="7071359" cy="32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4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7C85-7C7A-7DC5-665F-B3AF5FDD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75518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58F1D-3FE1-0D8F-6AD3-EE2D08C84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587835" cy="246184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720E88-F10E-8C91-00C6-1749E6BC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533650"/>
            <a:ext cx="12144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6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5237-242D-B572-E2C1-1CCF91D2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12F8B-BD77-8901-82C6-FFB36369D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27906"/>
            <a:ext cx="12192000" cy="4305349"/>
          </a:xfrm>
        </p:spPr>
      </p:pic>
    </p:spTree>
    <p:extLst>
      <p:ext uri="{BB962C8B-B14F-4D97-AF65-F5344CB8AC3E}">
        <p14:creationId xmlns:p14="http://schemas.microsoft.com/office/powerpoint/2010/main" val="2381049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CA45-2D64-E8FA-7AC0-208D327F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812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an unfolded RNN (Recurrent Neural Network).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8BEB5-5704-3631-2964-A4F497C71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74735"/>
            <a:ext cx="8536885" cy="3497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E348A6-1EC1-8A0A-8B39-3D507682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2580"/>
            <a:ext cx="8065968" cy="2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7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E45B-E5F8-36A8-45A8-EC8B2ABD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53D05-2D7D-27B4-012F-6F66888C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23480" cy="39248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C8202-67AA-4B03-C439-CA46AE15B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924888"/>
            <a:ext cx="7023480" cy="29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8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51E3-E129-EA86-3D26-45D2CBC1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815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Recurrent Neural Networks (RNNs)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35FAF-EC5B-3B74-5246-AB3848DF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288" y="718155"/>
            <a:ext cx="8146734" cy="18369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2DF90-993D-1C1E-97D5-8159709C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8" y="2584322"/>
            <a:ext cx="8146734" cy="2594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F670B-8B77-4947-4537-DF8B55BD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88" y="5313454"/>
            <a:ext cx="61912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8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85B9-FEA1-C796-D838-1C7DEB8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C238-A070-AF8C-07FF-F12050F6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41E07-C057-5256-4E5D-1CB319E00762}"/>
              </a:ext>
            </a:extLst>
          </p:cNvPr>
          <p:cNvSpPr txBox="1"/>
          <p:nvPr/>
        </p:nvSpPr>
        <p:spPr>
          <a:xfrm>
            <a:off x="-2344" y="0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RNNs: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C896B-8A05-8C19-23D8-AA8EED9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"/>
          <a:stretch/>
        </p:blipFill>
        <p:spPr>
          <a:xfrm>
            <a:off x="-1" y="681037"/>
            <a:ext cx="9439423" cy="3175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0C30D9-85AE-03B5-F687-451BC768C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4" y="3990975"/>
            <a:ext cx="886499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861-C40F-1213-B298-3D9905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C3FDC-B9D2-D097-B5C4-FBA0DBE0C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52"/>
          <a:stretch/>
        </p:blipFill>
        <p:spPr>
          <a:xfrm>
            <a:off x="-1" y="0"/>
            <a:ext cx="10515600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975864-32F8-BAB9-3242-8A3FE4CE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6626"/>
            <a:ext cx="10269415" cy="327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7713-9FF9-D7C6-83CD-30585152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D49418-CB4F-6271-8232-5D6D85FD5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35"/>
          <a:stretch/>
        </p:blipFill>
        <p:spPr>
          <a:xfrm>
            <a:off x="0" y="1027906"/>
            <a:ext cx="8947052" cy="583009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B10A0E-55D9-771B-9412-2B025F124FA1}"/>
              </a:ext>
            </a:extLst>
          </p:cNvPr>
          <p:cNvSpPr txBox="1"/>
          <p:nvPr/>
        </p:nvSpPr>
        <p:spPr>
          <a:xfrm>
            <a:off x="0" y="112542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Seq2Seq RNN</a:t>
            </a:r>
          </a:p>
        </p:txBody>
      </p:sp>
    </p:spTree>
    <p:extLst>
      <p:ext uri="{BB962C8B-B14F-4D97-AF65-F5344CB8AC3E}">
        <p14:creationId xmlns:p14="http://schemas.microsoft.com/office/powerpoint/2010/main" val="1177142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B0BB-5577-6040-3FF9-E13ADEE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20238-3F59-2B00-2C19-4AE9A9473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166720" cy="6858000"/>
          </a:xfrm>
        </p:spPr>
      </p:pic>
    </p:spTree>
    <p:extLst>
      <p:ext uri="{BB962C8B-B14F-4D97-AF65-F5344CB8AC3E}">
        <p14:creationId xmlns:p14="http://schemas.microsoft.com/office/powerpoint/2010/main" val="329447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65CF-7BC7-4228-B6E4-FD203683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743ED-F937-0D68-9C80-D30494B32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0159269" cy="44735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5ABAE-9060-AFC0-9403-C1E01332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94" y="4642338"/>
            <a:ext cx="9650437" cy="22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183E-E1C1-0A83-6B8A-18D72BA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F5C5B-0D0F-7194-467F-75048F2B9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76775"/>
            <a:ext cx="12192000" cy="5916100"/>
          </a:xfrm>
        </p:spPr>
      </p:pic>
    </p:spTree>
    <p:extLst>
      <p:ext uri="{BB962C8B-B14F-4D97-AF65-F5344CB8AC3E}">
        <p14:creationId xmlns:p14="http://schemas.microsoft.com/office/powerpoint/2010/main" val="2345260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1245-B8F8-06EB-5F96-B7634BAD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6609E-8074-6004-F881-92A448F1E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68533"/>
            <a:ext cx="12192000" cy="5520934"/>
          </a:xfrm>
        </p:spPr>
      </p:pic>
    </p:spTree>
    <p:extLst>
      <p:ext uri="{BB962C8B-B14F-4D97-AF65-F5344CB8AC3E}">
        <p14:creationId xmlns:p14="http://schemas.microsoft.com/office/powerpoint/2010/main" val="200229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6C86-CCFE-2186-331F-F67F1522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D0897-D35F-D1D0-D4F9-77642A73C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8796"/>
          <a:stretch/>
        </p:blipFill>
        <p:spPr>
          <a:xfrm>
            <a:off x="0" y="503678"/>
            <a:ext cx="11816862" cy="272976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63BEC5-3722-0B6F-A0D9-373222D1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4686"/>
            <a:ext cx="11816861" cy="29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44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F99E-E969-4948-79A5-AE1160CB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450BF4-C284-D5BE-486E-C6346740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8129"/>
            <a:ext cx="12192000" cy="599987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09687B-459C-9050-E172-2F216855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0"/>
            <a:ext cx="10706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8A52-59D9-2258-FC6D-6656AA5A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7E1987-B043-80A4-6BD1-27A04D1C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7906"/>
            <a:ext cx="12192000" cy="4388156"/>
          </a:xfrm>
        </p:spPr>
      </p:pic>
    </p:spTree>
    <p:extLst>
      <p:ext uri="{BB962C8B-B14F-4D97-AF65-F5344CB8AC3E}">
        <p14:creationId xmlns:p14="http://schemas.microsoft.com/office/powerpoint/2010/main" val="287362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4082-D01F-CFA7-7DA7-EF6C2D8B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304C-2560-EF91-A665-4D46ADEC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7B24C-601B-F88A-7141-55A06D6A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588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1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1E5B-C675-7317-5360-2CF95F1C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2D2A5-5DE0-25DC-D6A6-939A9734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015"/>
            <a:ext cx="12192000" cy="664698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another example:-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translate the English sentence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"Hi there"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French sentence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"Salut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Seq2Seq RNNs.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82149-D6EB-7464-38B5-94DBC530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6" y="1944818"/>
            <a:ext cx="8750692" cy="45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07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C77F-C52F-67E5-D4CB-97E6863E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02AA0-5A79-0AD9-CADA-844A5CC29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0132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9BD-EB36-258B-8ABB-B2E8C1A1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DF7E-4615-DF35-612E-32660C73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DC382-9BCF-833D-81BF-2DEA61D0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0" y="59592"/>
            <a:ext cx="7137519" cy="852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5CDDF-1681-FB34-02CA-63458503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0" y="912129"/>
            <a:ext cx="10515600" cy="59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00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B38B-FA87-D397-DDD6-20EEB1A5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6CD5C-91DB-8555-69BC-2DCB2BA6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69415" cy="38417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AE7BD-D329-D5D3-7038-ACE8D01B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1784"/>
            <a:ext cx="10128738" cy="30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5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6347-C53F-8DA7-102F-3E58FFD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8321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5B4-6281-F5BB-4C5F-62B33F06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91EF1-54E8-8223-885E-57E9C0396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024"/>
            <a:ext cx="7512148" cy="10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CFCB77-F6F3-01E3-FAAA-FFD80D9D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2286000"/>
            <a:ext cx="7390228" cy="2771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2CCE3-29C6-C8E1-E0A5-A45F521B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8" y="5168313"/>
            <a:ext cx="6352370" cy="16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8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798E-83F4-6FF8-C90F-F203789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2092A-BAC3-DA05-C672-5BD62CF77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9384"/>
            <a:ext cx="9442505" cy="3587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241F0-095C-AA6A-297F-9AA2D786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3" y="4247550"/>
            <a:ext cx="8516154" cy="242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5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03ED-3218-7E21-8DC4-B1A5AF1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8404-2083-8BEF-11CD-023C88BC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87D25-46D5-9FE8-4162-82FE438A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1" y="193675"/>
            <a:ext cx="2897096" cy="487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DA86B-B8A0-02CD-D997-518F5EB3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71" y="815974"/>
            <a:ext cx="7785318" cy="2762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107B70-6F3F-B232-6582-924177D3D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6" y="3592901"/>
            <a:ext cx="7067913" cy="1949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5AFC2-D7DE-824C-9ECF-45E164CB8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42" y="5722938"/>
            <a:ext cx="6619160" cy="769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664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D8BD-AE95-7A46-C86C-E243C34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E54F7-0DA0-DB8C-EC48-5F6E4252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983"/>
            <a:ext cx="10367783" cy="1112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EFE6E0-4239-EC69-1AF7-C14CD697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72" y="1294590"/>
            <a:ext cx="8990718" cy="2351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CBFC9-7C74-3DE5-8603-80AE1D90E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0" y="3656332"/>
            <a:ext cx="7398133" cy="287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6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411A-E74D-05B9-0EF9-51E6157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BE6AA-2C71-9163-14F8-A58CFA6A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52" y="55562"/>
            <a:ext cx="7836866" cy="8447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66847-656C-AAAB-E979-7EDA1FFB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81" y="1027906"/>
            <a:ext cx="3894696" cy="1996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1D5E7-F3C1-7942-381D-A8959D58A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80" y="3152127"/>
            <a:ext cx="8055805" cy="2254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83447B-E9AA-F252-7427-4680DF155A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78"/>
          <a:stretch/>
        </p:blipFill>
        <p:spPr>
          <a:xfrm>
            <a:off x="539555" y="5499398"/>
            <a:ext cx="8787325" cy="9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10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813F-3F91-0F55-9D58-D4924D17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E5C27C-6E6C-E17B-F274-F7FE38B50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38425" cy="27074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C32C5-78B6-82EF-C20F-B5C1CC9F8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6"/>
          <a:stretch/>
        </p:blipFill>
        <p:spPr>
          <a:xfrm>
            <a:off x="0" y="2476499"/>
            <a:ext cx="7090117" cy="2259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4D0CB-AFFF-894A-2B6E-2261B99BD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6623"/>
            <a:ext cx="7413674" cy="998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2467E-6E5A-2B74-2027-1A16B679C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132" y="5238161"/>
            <a:ext cx="4890868" cy="161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0B66-0C78-1E5D-D3D1-EB3B3EE7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5B2ACD-9F01-D8FC-120E-259F8ED11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085343" cy="22190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24E7-1342-3488-91F5-48C56FFB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4" y="2219031"/>
            <a:ext cx="10536702" cy="46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92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4383-3E60-68BF-47EF-D5F787AC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25F8-CF10-DA19-1AE6-420438CE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41BF8-D0B4-13D4-0F03-6C825133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" y="62938"/>
            <a:ext cx="6752493" cy="2163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A063B-A922-7C72-E3D7-00F0E230E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" y="2055813"/>
            <a:ext cx="7835705" cy="794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FE739-A4DB-C2C9-6DC3-7F071AE3D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0740"/>
            <a:ext cx="8452814" cy="40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85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488B-5A7B-CFAE-1EF3-F0C97DEE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99C83-7C5A-8E05-CBFC-2425AA9F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A84EC-423C-07D4-1FF1-950B9898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86" y="681037"/>
            <a:ext cx="5670288" cy="978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D2DA9-0F65-6AE2-F021-283A510E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5581"/>
            <a:ext cx="2763129" cy="13759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32280-51D5-EF19-2AD4-11521E0D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66893"/>
            <a:ext cx="5936902" cy="877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C676D1-6F31-016A-020A-EF91BCB67667}"/>
              </a:ext>
            </a:extLst>
          </p:cNvPr>
          <p:cNvSpPr txBox="1"/>
          <p:nvPr/>
        </p:nvSpPr>
        <p:spPr>
          <a:xfrm>
            <a:off x="29644" y="2933283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Ans:-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84E0D7-39C2-1A57-ECF5-687925D92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64" y="3957886"/>
            <a:ext cx="5128510" cy="29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6E65-1DC0-9293-C003-B72C957B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63417-B18E-F6E0-08D0-6049E0B54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5458265" cy="33763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0AC1C-211C-E9FF-42BE-F6018F35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7483680" cy="3376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66759-335B-D034-2185-950370A4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131" y="5941402"/>
            <a:ext cx="4743450" cy="742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33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AD34-875D-0F2F-2D24-9DAF68A9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F6A93-8905-2B27-C93B-546D0871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6620"/>
            <a:ext cx="12192000" cy="4788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0232A-A68C-7E26-49E1-07F105AF6668}"/>
              </a:ext>
            </a:extLst>
          </p:cNvPr>
          <p:cNvSpPr txBox="1"/>
          <p:nvPr/>
        </p:nvSpPr>
        <p:spPr>
          <a:xfrm>
            <a:off x="0" y="39293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Simple Diagram:-</a:t>
            </a:r>
          </a:p>
        </p:txBody>
      </p:sp>
    </p:spTree>
    <p:extLst>
      <p:ext uri="{BB962C8B-B14F-4D97-AF65-F5344CB8AC3E}">
        <p14:creationId xmlns:p14="http://schemas.microsoft.com/office/powerpoint/2010/main" val="24045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63E7-A441-B1AE-61A5-0C5D29EE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5A177-6015-D5F4-F5F5-6236C4C62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45526" cy="3525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153A3-F946-C802-A70C-8013ACB40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5508"/>
            <a:ext cx="8004517" cy="33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78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F93B-72A8-ABD6-FABD-F0E6630D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Applications:-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BBBB-BC26-B850-0375-322AB2E1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66DF9-DE13-6904-5D18-19FD59CD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1774658" cy="6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3547-8CD0-E022-23F2-15CA4D00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E8C718D-289D-786B-1BC1-78BA24C8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58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98B7-0174-116A-8141-D8A3FB4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81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CF92-E1F9-201B-E218-7FC03C3A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256DF-E44B-EB45-9E73-2ABFF5BF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129"/>
            <a:ext cx="7863840" cy="2489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A2417-C507-6B10-00BA-273A386C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4361"/>
            <a:ext cx="7554291" cy="1201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EDC99-8002-3206-08F3-388EDE5CF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14216"/>
            <a:ext cx="8468751" cy="15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27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33D1-F4CC-09AF-F9D2-5BCDDE3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2" y="1"/>
            <a:ext cx="11058378" cy="6810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260B-EE6C-46FC-23F9-C592A33F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49308-8954-5AB4-8379-C37FE1C5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4" y="4071937"/>
            <a:ext cx="6120392" cy="1480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6781-3054-F839-6BD1-8092BC2F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51" y="4451972"/>
            <a:ext cx="4713849" cy="2406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7B0EE-37FF-FDC3-5876-409BA032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70" y="681037"/>
            <a:ext cx="2809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64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A94B-D32A-5B4F-DB69-96F454F0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C1BFF-1A21-A2C8-8DE2-3DAD32A9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6777210" cy="2939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3B208-49DF-0389-ECE0-D2E5B052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8" y="2939512"/>
            <a:ext cx="7051001" cy="39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2C63-DCC3-96EA-FFB7-63A88146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B6A5-CF7C-FE9A-F762-D12BDCE5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7F647-AA04-6D75-D3A7-28A27628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6563"/>
            <a:ext cx="5762625" cy="3238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CB0384-0ED8-8266-0319-3E026F32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196"/>
            <a:ext cx="5772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0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F38-F755-CE5D-5896-39E2AA01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2DBE63-D7AF-6D48-A25E-9D07E674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2806" y="1825625"/>
            <a:ext cx="12109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0E88C5-D6EF-AC66-F911-6FBBDCCA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7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A3CD-6D40-3500-95BA-6849FE0E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E1B82-C1A6-95B8-A7F5-18AD40C3A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82" y="424652"/>
            <a:ext cx="8848139" cy="323499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BB2B79-30C2-4E97-C7BE-68B013A34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8" y="3721100"/>
            <a:ext cx="10629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3CD5-65DC-CF2E-8050-C996B9FE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9E77-F1E5-B6FB-9F51-F15C62A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05AB-0341-B4EB-8D57-7FEDE5DA4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55"/>
            <a:ext cx="6935372" cy="3343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60A11-DFAF-725E-A118-9B628C23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8965"/>
            <a:ext cx="8820443" cy="2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7AA1-C19C-24BB-2B67-B6F9F8B7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43691-155C-01BC-1DD2-367D5F77B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742"/>
          <a:stretch/>
        </p:blipFill>
        <p:spPr>
          <a:xfrm>
            <a:off x="0" y="3257516"/>
            <a:ext cx="6386732" cy="498849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818574-0310-F595-786A-DF7B14F52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01858"/>
            <a:ext cx="8458200" cy="215265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9B2B24-D21C-9937-4063-BE2662C6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9" y="3756365"/>
            <a:ext cx="6735860" cy="2564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67317F-4B81-E2A4-6BEB-19493BC53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914" y="6321220"/>
            <a:ext cx="2827309" cy="3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9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BBA-1712-72C2-ABBC-77DC3661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EAD18-0E07-5BD8-801C-083BD61F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287"/>
            <a:ext cx="8509852" cy="46513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589C8-F067-B299-4211-0E2B0AB6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1" y="4665634"/>
            <a:ext cx="5983460" cy="21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3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15A0-97CD-829C-118C-E81F5E0A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B9842-74A2-1FEC-8FB4-EF22B1D7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019778" cy="3716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AB377-CC25-C637-1031-5EEC105D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286"/>
            <a:ext cx="7679444" cy="29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136</Words>
  <Application>Microsoft Office PowerPoint</Application>
  <PresentationFormat>Widescreen</PresentationFormat>
  <Paragraphs>71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Times New Roman</vt:lpstr>
      <vt:lpstr>Office Theme</vt:lpstr>
      <vt:lpstr>Unit-3</vt:lpstr>
      <vt:lpstr>Introduction to Recurrent Neural Networks (RNNs)</vt:lpstr>
      <vt:lpstr> </vt:lpstr>
      <vt:lpstr> </vt:lpstr>
      <vt:lpstr> </vt:lpstr>
      <vt:lpstr> </vt:lpstr>
      <vt:lpstr>Numericals</vt:lpstr>
      <vt:lpstr> </vt:lpstr>
      <vt:lpstr> </vt:lpstr>
      <vt:lpstr> </vt:lpstr>
      <vt:lpstr> </vt:lpstr>
      <vt:lpstr> </vt:lpstr>
      <vt:lpstr> </vt:lpstr>
      <vt:lpstr> </vt:lpstr>
      <vt:lpstr>Unfolded RNNs</vt:lpstr>
      <vt:lpstr> </vt:lpstr>
      <vt:lpstr> </vt:lpstr>
      <vt:lpstr>Explanation of an unfolded RNN (Recurrent Neural Network).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Long Short-Term Memory (LSTM)</vt:lpstr>
      <vt:lpstr> </vt:lpstr>
      <vt:lpstr> </vt:lpstr>
      <vt:lpstr> </vt:lpstr>
      <vt:lpstr> </vt:lpstr>
      <vt:lpstr> </vt:lpstr>
      <vt:lpstr>  </vt:lpstr>
      <vt:lpstr>Another Example:-</vt:lpstr>
      <vt:lpstr> </vt:lpstr>
      <vt:lpstr> </vt:lpstr>
      <vt:lpstr> </vt:lpstr>
      <vt:lpstr>RNN Applications:-</vt:lpstr>
      <vt:lpstr> </vt:lpstr>
      <vt:lpstr>Time Series Forecasting</vt:lpstr>
      <vt:lpstr>Example:-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Pratiksha Panda</dc:creator>
  <cp:lastModifiedBy>Pratiksha Panda</cp:lastModifiedBy>
  <cp:revision>24</cp:revision>
  <dcterms:created xsi:type="dcterms:W3CDTF">2025-01-10T13:49:03Z</dcterms:created>
  <dcterms:modified xsi:type="dcterms:W3CDTF">2025-01-24T17:49:41Z</dcterms:modified>
</cp:coreProperties>
</file>