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5C27-CEF7-0805-D16C-B9E773DE9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1AAB0-6C2D-43D9-3F31-A3F094C98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64C7-D024-A993-9852-D84D5CC6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A920-10C7-DF72-B3FC-A3F876AB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6A55-8B48-3766-AE0C-92687AE5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6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5B4A-56BC-553C-E828-5D48CF66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9875-1468-F9CD-65FC-894E3C8D1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92FE-EB12-8A6E-0F36-042E28D7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EE58-8E01-1876-780C-DCC1629B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06D6-E50F-15E0-5528-96F40A15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7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4C242-150D-3471-C047-E8C30913D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D7679-E176-0C12-7BE8-537F45593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372B-7996-BD07-84DA-A39E7961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336C-056F-E8A0-C5A0-67D350EC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4754-EA62-98C2-FB92-1748C04D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8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32D1-870D-73F0-CA41-DCF9A9F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79AB-B6EF-1548-2653-8EE5413D7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783A-0848-F8F7-4541-C87BB72E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3F4FA-2893-21E6-F502-51447E21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A77A-55C8-4011-45DA-4C2A2A99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4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844C-15B5-FD15-832F-9C2A1B93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80A8-09E8-6EEF-3CDE-5FA32D40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6912D-64E9-00FC-E121-E761C7EB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144B-534E-DAB2-8BB5-A7468F56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B09B-4A1E-D8DE-199D-61312306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4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ED30-3053-ACDB-7A68-A37B2325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1F57-384B-8BFF-9B39-76C16C1A4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B5BAB-C526-9F86-095D-B2D1F17B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F2D1D-F111-620B-33AB-0CAF7A4B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7D751-D161-F525-F836-DD538760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F8996-F2C1-5A29-E980-5E47A89F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00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EDCA-30B4-FD1B-F604-31336AC9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63636-1D37-2554-DD0E-36436AD0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64CE2-7C57-E19D-1A3D-2627BB045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91CF-8A49-C13C-BA22-0BB575AED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E332B-5DC8-27A3-34CB-965EB44F7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C3C7C-B7BB-6B98-F4A1-61515ED3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3ECC6-BA0D-9B43-A6A5-3C21EB4A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B4497-FE69-2A85-830C-52F7B5FB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2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AC51-5649-B458-8534-E627DA12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ECE6E-D576-E254-0B73-6FEE7621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3E4C-5A37-6177-D171-DEFA7821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0B457-9DC0-164C-D4D6-E6A11DCE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2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66D40-9313-0C08-23FB-F1041724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C1EFE-C49F-1257-8319-C49081FB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F2692-B7CE-096A-588B-33A7C3AC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2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3A4C-C6BC-5144-167A-2EA1838D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2E00-764D-ABE1-BB62-09078876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23B3C-2767-EAB0-F645-046452AC9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5EE70-8CA2-7A99-8DAE-BDDD1768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4ED02-9AE1-7E8D-6CBF-29136D53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9864F-7B0E-895D-21B4-8BC8C7C4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4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F4E3-2366-72F3-E2AC-E2698B24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9A6A1-75F0-D79A-57C9-1B13A2F1E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8514A-B5AF-06F6-2A90-F3A97202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DFCF5-06E2-ECC9-3D72-A3600A7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10271-7F5B-9EE0-F8B9-A4D0E519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05BB8-52BE-0799-74CD-A03F3587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E8C86-E784-9420-7F38-BF0793AD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5E05-7D7F-70A7-0F87-D1B7A570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0523-A34C-3072-26A8-4BEE18F9D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78D4-A8F6-45A7-8E9F-98681C08C1F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689A-370B-5BD7-4E65-3A33EFF02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1AE4-B7E7-C4D7-5BE5-7D65D3E28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6B90-E1FC-4227-A570-8F97BA9E4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41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CACB-3A27-487C-03B2-715D9E4FD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998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- 5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E7631-ED6F-AB51-F970-5D88D5E9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6"/>
            <a:ext cx="9144000" cy="11779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8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EF19-63AD-0D6A-64B2-D2CF3F6A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5925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Gated Recurrent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2C0B-C218-0F59-ECD1-C62946D0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1A5DC-E199-9C7A-F970-6B8BDB46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6"/>
            <a:ext cx="11218756" cy="3320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0644C-350A-1005-73DE-C08B1C19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01294"/>
            <a:ext cx="11099410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1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E2F8-C0F1-FA6C-2CF8-FEE9E54B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9A55C-C6D1-4B31-C9AB-86D36DF87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9221147" cy="35731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F7D35-FFC6-5DF7-2081-FF3292FF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84209"/>
            <a:ext cx="8285707" cy="2475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45060-D3D1-5051-619E-496B2AD17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260123"/>
            <a:ext cx="8454683" cy="3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3F13-2FC7-AE11-ECED-17684B5E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E4BD-7F3B-DF5D-ED57-9595ACD7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E8FD0-6E98-55A4-6F10-D1488118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" y="184357"/>
            <a:ext cx="9985223" cy="3358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E4F848-4985-DDAF-2D52-1DD38B79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8" y="3723144"/>
            <a:ext cx="7852260" cy="31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2925-AF95-C778-0C44-D6E5C309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5294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19FE-8F73-48C8-4E4B-7D9CC30F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7BD454-B4A3-5DF0-6882-431B2EE6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562"/>
            <a:ext cx="12228425" cy="1053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B88355-4D5B-5BFE-DD37-B3F02DA5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4" y="1822663"/>
            <a:ext cx="9261523" cy="50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D1EB-B4F8-8159-46DD-45C5C7D5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C62304-FC5D-2867-DA65-A23E82E66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035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Unit - 5</vt:lpstr>
      <vt:lpstr>Gated Recurrent Unit</vt:lpstr>
      <vt:lpstr> </vt:lpstr>
      <vt:lpstr> </vt:lpstr>
      <vt:lpstr>Generative Adversarial Networks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7</cp:revision>
  <dcterms:created xsi:type="dcterms:W3CDTF">2025-02-26T14:21:23Z</dcterms:created>
  <dcterms:modified xsi:type="dcterms:W3CDTF">2025-02-26T15:07:02Z</dcterms:modified>
</cp:coreProperties>
</file>