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263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7" r:id="rId15"/>
    <p:sldId id="258" r:id="rId16"/>
    <p:sldId id="259" r:id="rId17"/>
    <p:sldId id="260" r:id="rId18"/>
    <p:sldId id="26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21" r:id="rId49"/>
    <p:sldId id="322" r:id="rId50"/>
    <p:sldId id="323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4" r:id="rId69"/>
    <p:sldId id="325" r:id="rId70"/>
    <p:sldId id="326" r:id="rId71"/>
    <p:sldId id="327" r:id="rId72"/>
    <p:sldId id="328" r:id="rId73"/>
    <p:sldId id="330" r:id="rId74"/>
    <p:sldId id="329" r:id="rId75"/>
    <p:sldId id="331" r:id="rId76"/>
    <p:sldId id="332" r:id="rId77"/>
    <p:sldId id="333" r:id="rId78"/>
    <p:sldId id="334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91DE-1D24-3595-F0B3-75CFC7A35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E71B-89D2-106D-52E5-EA93512D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70D3-3FC0-1778-5447-5F0BC807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62FA-2211-FB56-2CB2-EEFD4980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3F41-2537-0750-6F02-CAFEB91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6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B579-7363-99D5-2897-D654F7C5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13A14-C921-B381-3520-0CCF37BF5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E000-775C-A79D-468D-17D49582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4887-4137-6270-7CB4-1B6D269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4CF4-DDFD-412E-CF2A-0B135AB5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981CD-2381-8E73-FD54-74FC7D637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30F05-0579-71D4-BFED-6EB4CB49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C56C-CB99-F1E1-D0B8-C4B0483B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BE6E-2ACB-021B-482D-EA12038D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BC91-DD58-7B59-A1AA-C0B4D464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3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CF64-2FAA-D1C7-546D-A820EC21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C77F-9E1E-DFB1-23A4-E563FE8E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A040-84E1-64C8-30D3-5ACC76CB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A944-AC54-2FC9-4D38-9279DFA0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3040-C3C4-A47F-503A-06905EF3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2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09E6-653D-8FA6-C794-458006C6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E3EE7-444A-03A1-9BFD-0FC8636C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5222-24E3-2096-69A1-2A81D340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522B-B3B1-1DC8-F7DC-ADA9DAC8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8538-DF8D-C352-B946-D024E2BD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6B4-4C7E-67C1-6B14-E4431705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59CA-4D7D-4765-4B40-0B85D3FD4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DEF9-AC13-6488-E0B2-E129DB4B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CB399-3C28-7E46-4F82-6127766E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F13BD-472A-C550-348B-A9FC1C09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0A67-1276-1754-9882-9B4BC62C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1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8323-D3FF-84AE-8D9E-BD5B68A4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818F-446C-AE29-A105-FAB4461E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531E1-1445-6348-CD0E-35BCC09F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899EB-C33C-5D3F-B23D-5E04700FB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34126-298C-3987-B84C-E88FC289B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CD89D-1069-5F2E-54E9-1BF8C886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2710F-8656-F3C9-8B4F-BAFDCEE0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490BD-7C9B-5F26-500E-F4620A24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9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0F02-C244-94F3-D609-1B1AFD32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3EBFF-EA34-8B28-2143-5A7CFE47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2F026-5352-B9E2-4170-E4290285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3116E-4CD9-ED4B-52A3-1C3E0D72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6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F7A3C-18BB-279D-422D-DB7353EC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F4EA1-5702-1736-D1CF-F482BE0F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6EC5-413F-E66F-9DDB-F906C3B9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6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C036-0897-65D0-F20F-B935381D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3523-6EF6-8F85-0559-F2EC5017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4A3FC-B94D-8673-8B65-122AA184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CB2C9-C21E-688E-EE5D-6A14DD7F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2F495-2FB5-21C2-FECB-FD399A75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888C8-3BE4-BF27-01CA-D0605E82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8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4BF4-1FAC-AAFB-6E25-890BC331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4F1A-2354-579D-D7DB-B362F3EE9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50CD7-D107-12D9-C82B-A7AA5EE0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D9BEF-C908-83AD-CEBC-EC791088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1F832-BE63-0836-07F6-8D7B108A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9D12-96B1-11DA-177C-263E1B79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7F14-97C1-6FBE-94CE-2CDE4F9D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2382-6D40-D1A2-BD21-3ED19168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8A77-D03D-34FC-4359-C5D069654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D585-F870-46B4-B36A-E85D2DFBDD85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0219-B302-4FDE-5B3C-B29D52B31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2651-E456-2A10-A37F-BE66EE7B8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6F12-AB27-4EFA-BB5C-9F859A3F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999F-9888-F58B-9E4C-EB5F533A9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C98E-4ECE-EEC6-3AA8-16D5F83B3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3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EF88-305C-A7EC-BFDA-EE14EC81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CD33-A657-3524-68C7-7721B99A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469A4-9D71-9C16-392C-DA3E2EF2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9" y="136867"/>
            <a:ext cx="9146930" cy="6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6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AD35-4E3D-A442-C327-2407A6CD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4D4C-3ADC-BC80-DE4D-37D6626C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CE2E3-C066-763F-774B-7E391372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1599"/>
            <a:ext cx="9537351" cy="67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EEB8-0078-7876-3D7A-C2D545DC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8254-A87C-53A7-1967-9C697BE1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437C4-0D24-42C3-B4A0-6D72998C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6729" cy="3556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55711-40AD-BDAF-3F43-69CA845C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4" y="3420481"/>
            <a:ext cx="6265985" cy="34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EA7B-FEE7-760F-E8E2-307675CB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7F1C-6CC7-68F0-CE5A-00ABBF1B6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54AC5-9685-0302-6B5B-63569F3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101"/>
            <a:ext cx="9537895" cy="399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EF240-4705-BFB4-4DDA-8ED3CE09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4" y="4236888"/>
            <a:ext cx="7447452" cy="9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3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3104-DB3C-CF7F-9B56-0A320E2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441-7A5F-3F19-5056-62D58A51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70C48-613C-A39D-946C-95CC6076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766"/>
            <a:ext cx="8567224" cy="6160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F254E-0490-1417-EEDA-8395AA3E27AD}"/>
              </a:ext>
            </a:extLst>
          </p:cNvPr>
          <p:cNvSpPr txBox="1"/>
          <p:nvPr/>
        </p:nvSpPr>
        <p:spPr>
          <a:xfrm>
            <a:off x="0" y="11299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41943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18FD-8A83-9C7F-3D8D-140E27E5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4570-E10E-C4D2-5401-4D241BFE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3A04F-D8CF-0C75-1DBA-26C67A38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8617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9548-1E08-757E-DD23-71D398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7C3A-7A75-2968-1AC1-94FAFF54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0B2BE-4502-6821-C742-448B0C9F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08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0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049-F9D2-7875-6722-5D30641A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E316-01C9-275E-8BCB-2A6F9640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5CE0B-AF91-0232-BD9D-070E92F2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2"/>
            <a:ext cx="7189994" cy="1134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3670F-DF4B-9074-4574-37F595EA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166530"/>
            <a:ext cx="7273218" cy="56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8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9814-0022-2F40-CB30-7CC32DB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09D-DDE7-21D0-FB76-A0CD1CD0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10360-703C-E580-849F-87212C2B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38112"/>
            <a:ext cx="2573289" cy="1822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A18D9-6A50-BF0F-3304-7AB407F8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1" y="2187205"/>
            <a:ext cx="2456831" cy="260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399AA-5814-8503-872B-904B9E524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31" y="2809357"/>
            <a:ext cx="3972251" cy="1242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34DD3-49CF-3750-9844-878BEFE73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" y="4371277"/>
            <a:ext cx="9818151" cy="9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967E-67A3-316C-4D35-C65639F1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507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9E93-A178-EFD5-DDB0-752DA346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76592-B1A4-A9F6-1C99-90C45876F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681"/>
          <a:stretch/>
        </p:blipFill>
        <p:spPr>
          <a:xfrm>
            <a:off x="0" y="836980"/>
            <a:ext cx="4712454" cy="504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38045-0437-8F14-0433-42395AAC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752"/>
            <a:ext cx="2879187" cy="1250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25FE4-40D9-DBC2-5A25-93A4BD464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9223"/>
            <a:ext cx="8237357" cy="39887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0B1DD0-8FA8-2E75-26B7-35C6818B9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696" y="2098675"/>
            <a:ext cx="2217381" cy="459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64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488F-97F9-C1C7-C968-8BAB9CE4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in Unit-1:-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1A0F-D596-7D93-5883-CFA96A0D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(Introduction)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(Sigmoid)</a:t>
            </a:r>
          </a:p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(Sigmoid,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Hyperbolics FNS,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VS MLP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Decent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Decent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25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47D0-4B14-E999-5FC5-CCFB799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7F8F-385B-04B7-2DBA-07FE065C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C43F1-DCC3-CFB6-50C4-22570BA7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9606" cy="3292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7C2EE-E724-0B6B-E877-B641A33B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392"/>
            <a:ext cx="6386732" cy="2320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9657DA-75E5-01F9-C47C-3A8C48569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029" y="5055820"/>
            <a:ext cx="5983971" cy="18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988-E06B-A88E-5896-646397AE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F030-B742-AA41-36FA-E44A25B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06CE1-B632-9659-22AE-614C130C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526215" cy="194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5463A-E877-1549-5FDE-01A6C2B66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4504"/>
            <a:ext cx="8609428" cy="17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54DF-9F0D-9DCC-B594-373D90F2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98E0-E2A2-C20D-DE12-449B7722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2D497-27EF-1C6C-3C6F-893697BEC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329"/>
          <a:stretch/>
        </p:blipFill>
        <p:spPr>
          <a:xfrm>
            <a:off x="0" y="0"/>
            <a:ext cx="6724357" cy="492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690ED-6F96-7C4E-5246-8D115001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28881"/>
            <a:ext cx="10297551" cy="976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7187F7-BF91-61FA-DB06-EC924F24C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4102"/>
            <a:ext cx="7371471" cy="2910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989A6B-97AD-9153-1A6F-A86C6E892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7" y="4593427"/>
            <a:ext cx="5966453" cy="20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8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0A5C-4E44-85B3-6C5A-46EA45E3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BA7D-0EF8-1DD9-B6F4-CC03C6DC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0465A-D150-2562-1295-C9D33FDB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9114" cy="2473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8C82-DC63-2BF7-3028-B1670DB7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3359"/>
            <a:ext cx="9355015" cy="1439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1D3146-836C-22E5-87A5-C9C858CBD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2592"/>
            <a:ext cx="7258929" cy="29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1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8A95-BC8A-354E-312F-38E7E085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0356-1B91-C75B-0C92-C25F94AF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074D4-47F8-66FF-3BCF-5F3DCFE8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9197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A6F20-16AF-195C-AADF-467E82C6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6275"/>
            <a:ext cx="6501899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39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80A2-5787-6BB6-51DB-FAC8A5FB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F068-FAB9-E030-1975-EDC5C38D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507C5-9BEC-AA56-0D5B-9BDC032E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24"/>
            <a:ext cx="6815929" cy="238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4AFFE-638F-2709-8870-B9565231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96782"/>
            <a:ext cx="7526215" cy="19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5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C918-2436-7026-192E-6B30CF71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6821-FE08-0DCE-C1B1-91CA69F9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9AC96-AF0D-0965-1EBB-AFA26A33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21"/>
          <a:stretch/>
        </p:blipFill>
        <p:spPr>
          <a:xfrm>
            <a:off x="0" y="1"/>
            <a:ext cx="10142806" cy="1818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A16FEE-79CB-4100-3812-D59C4E4A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5" y="1818775"/>
            <a:ext cx="9200271" cy="50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2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9E1D-7E03-A5FB-A82B-19873DEC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FCF6-7598-75D7-8377-9343EE36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A9829-EDC4-6624-D25E-74714A50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4" y="1825625"/>
            <a:ext cx="11320791" cy="19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8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5144-072F-1007-3854-58116217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100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(Sigmoid)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D84F-8A47-F0E8-BDEC-9E9E3A42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D8DAC-3E28-6A7D-C678-A7A2D7B6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41008"/>
            <a:ext cx="10002129" cy="301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BF8DC-EEAB-677C-F385-0865D699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31" y="4173088"/>
            <a:ext cx="7941360" cy="25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4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9523-4863-775F-6ED1-82B62DC0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CBFC-513E-443F-D66B-82AACF3E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4849B-EBBA-2779-DCA3-320F20C7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174524" cy="3839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8A2BB-78A4-047A-AC85-A97274E4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" y="3873227"/>
            <a:ext cx="6905659" cy="28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8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8673-548D-E968-0837-A80CDEC3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07D1-B8DA-2C8D-64AE-18939FD7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D0571-6E98-9C40-2A28-5B8E7E0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99706" cy="4116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92844-320E-F0B1-FCB5-3BD6369FC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32"/>
          <a:stretch/>
        </p:blipFill>
        <p:spPr>
          <a:xfrm>
            <a:off x="4433055" y="4191073"/>
            <a:ext cx="7758945" cy="26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08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42F1-34A0-BC61-36E5-E9FC6DC4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351A-ABD1-F6F4-A4F8-92483DE1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8868A-5283-DD5B-D2EF-CA8B3A7D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87397" cy="5651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75B7B-E6ED-D89D-6947-C3D41623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4574"/>
            <a:ext cx="8269065" cy="9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1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BEF8-8E9B-E25B-0A6D-B81D3DD0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96A2-6FFF-3DC4-63E3-6B37DD4A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E4DA-97B8-1E32-3ABE-FDBF6840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1016"/>
            <a:ext cx="9088733" cy="66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1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5AFF-4EDE-30FD-7E82-CB3CD59E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DDED-C4AA-9C37-290C-BFD2E9C0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6657C-D8C2-732D-CF42-583DE27D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822831" cy="3117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A4AD6-C1B5-3A24-BD37-D7D0CBF4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7289"/>
            <a:ext cx="5542671" cy="37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76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1975-EBBD-9F11-C492-5C6BC318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E9B7-4734-CAE9-485E-7CEF6423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71219-1B33-2939-3CFE-0E57C220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50546" cy="3784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D2942-9D21-3D2E-F064-7DF9E184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351936"/>
            <a:ext cx="8384345" cy="10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3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9077-7A8F-0318-9592-14EC61EF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5C8A-5F6F-7A6B-96D8-116998F9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4E9BF-125A-BC9E-7243-CAAB838A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699"/>
            <a:ext cx="11396425" cy="3164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360CB-9C19-53E7-3E16-CAEC497D9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20"/>
          <a:stretch/>
        </p:blipFill>
        <p:spPr>
          <a:xfrm>
            <a:off x="0" y="4234986"/>
            <a:ext cx="10410093" cy="19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5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F485-41B6-4D84-2E64-499891E6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D06-20B3-EBAA-CF9A-CCD9DB54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AD16F-4445-7924-BB48-14747A2A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94518" cy="464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5882DB-240F-F880-6213-438FCAC7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4234"/>
            <a:ext cx="6358597" cy="3051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82583-9F47-07C7-35A4-CF9C7202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5601"/>
            <a:ext cx="6597748" cy="33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01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E4FC-2203-F444-E557-13AD95C1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100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(Rectified Linear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DF3F-3331-CE42-74E7-D78118B6F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06A1-D4F7-30C6-EDF3-780FB8B8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7" y="905669"/>
            <a:ext cx="7399204" cy="5952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78059-03A1-5F69-C8BB-81A13E56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404" y="4605987"/>
            <a:ext cx="3002682" cy="22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1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2A5E-2469-C5E8-D48D-D3E10857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EC3F-E49C-942E-3449-DD5744D0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421F5-73A2-71A1-3113-F96FC38C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905670" cy="305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853D9-0766-5446-0EA4-6443DB8A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5565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2909F-7767-08B3-C72C-4A2AEDD1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65068"/>
            <a:ext cx="6096000" cy="12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4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97C8-B3CA-0DB8-FEE0-778F3EE7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321A-5F08-59A7-090C-EC112B4E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FB5E2-3BD5-391D-611A-50783542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824025" cy="3821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36FD8-38B2-4AAF-BEFE-AE485578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68" y="1"/>
            <a:ext cx="5702032" cy="48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B0342-B99C-FD26-1E7E-04AE7B0D7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969" y="4819101"/>
            <a:ext cx="5702032" cy="20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8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820-93D6-C2C0-1C72-B947526D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3E46-0F2C-36EB-E527-A68B16A4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70F9A-1289-96D6-B87B-4B832311C315}"/>
              </a:ext>
            </a:extLst>
          </p:cNvPr>
          <p:cNvSpPr txBox="1"/>
          <p:nvPr/>
        </p:nvSpPr>
        <p:spPr>
          <a:xfrm>
            <a:off x="-1" y="-26849"/>
            <a:ext cx="12192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(Hyperbolic Functions (FNs))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AEB34-4F0F-628F-83D8-C0C1C44F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987"/>
            <a:ext cx="7155509" cy="2845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DFC6DC-52BD-D5D4-24A5-F3F462F0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62240"/>
            <a:ext cx="7155508" cy="33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755-C8ED-C3F2-7003-F6D7595D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8188-EE79-012A-BFBB-ACAE825F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290" y="3458672"/>
            <a:ext cx="9687951" cy="3399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important to note that while all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neurons, not all neurons 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simple terms, a perceptron is a type of neuron, but there are other types as well, which work differently. The perceptron equation (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f(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is just one way to represent a neuron, but neurons come in different forms and have various functions.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 perceptron primarily produces binary outputs (0 or 1), when the output is extended to probabilities, typically using a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activation function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often called a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neuron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perceptron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the perceptron and sigmoid neuron share a similar structure, but the key difference is in how they handle the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Produces a binary output (0 or 1) based on a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Neuron (or Sigmoid Perceptron)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Produces an output in the range of 0 to 1, representing a probability, and uses the sigmoid function.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B2CF2-EDFD-7C29-F528-D6DE291F3768}"/>
              </a:ext>
            </a:extLst>
          </p:cNvPr>
          <p:cNvSpPr txBox="1"/>
          <p:nvPr/>
        </p:nvSpPr>
        <p:spPr>
          <a:xfrm>
            <a:off x="-2" y="0"/>
            <a:ext cx="12192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en-IN" sz="4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A99B0-B0B2-247C-BCE3-285716190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" t="12367" r="2428"/>
          <a:stretch/>
        </p:blipFill>
        <p:spPr>
          <a:xfrm>
            <a:off x="-1" y="633046"/>
            <a:ext cx="5275385" cy="276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2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3BB6-E45D-4EDE-1059-88CF45EA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(Tanh)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0A03-2F44-2C69-EA30-7B051E96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9BAB1-7970-6F5C-BB36-79CF0003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5387926" cy="1192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AC474-A2DD-77E5-B331-5BC98E0C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" y="1873677"/>
            <a:ext cx="6006905" cy="4984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934D5-310B-0656-6CEB-4E839988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924" y="3671668"/>
            <a:ext cx="3978076" cy="1093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3170E-E462-3EA8-878B-B0420825F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361" y="5033150"/>
            <a:ext cx="6191543" cy="650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469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2319-6C55-ACDD-2311-D2535666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5C99-BABB-9F15-8819-39D2B6E9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522D4-64BD-4833-2A59-B22CBAC7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146389" cy="2725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A04D7-FE84-B2CE-0544-AD06760D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5943"/>
            <a:ext cx="7680960" cy="41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8AFD-B753-BAB6-EB0A-7982ACFE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7851-0A94-8FBF-6F7F-9AAD3774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DE82A-9DA7-1586-428E-9388E1B2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721969" cy="68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97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843A-8B51-D910-F7E4-65D6FAC6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9748-EB34-2D94-198F-FA3A1C2B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B8DD1-2238-D4C6-ACAD-C5265EC0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"/>
            <a:ext cx="5908431" cy="4135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70717-36F3-AA4E-6E2E-74997252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5903"/>
            <a:ext cx="6879102" cy="2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13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CC67-76C0-C232-4C13-2D81083E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52D4-B84C-1440-8108-27919458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757B0-61DC-9F8D-DF52-476DE786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611815" cy="523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D2CE3-196E-45A8-43C2-0028D23C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3" y="5368120"/>
            <a:ext cx="6846277" cy="14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8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05C4-44C3-D7C1-AAF5-3A58E019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D4D9-0A02-D411-A661-7B42339C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B8F18-8BB8-2537-C80B-3ADEF74B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4"/>
            <a:ext cx="10185009" cy="3278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A9874-0785-D49C-929D-12E29F01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468"/>
            <a:ext cx="10185009" cy="25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55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1CA1-C808-8473-EB1F-48C3C13E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CA8C-BE76-986C-21F0-D109A677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C33F0-253E-E486-6ADA-951C585B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339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47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ABDE-8DAE-F659-7713-631E7F4D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30"/>
            <a:ext cx="10515600" cy="872196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DB20-CC3F-8156-CB5D-DAF1B576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8928B-C6FA-CB5B-6FB8-8E0B1430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" y="1301908"/>
            <a:ext cx="11506200" cy="2699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0534C-B10A-4384-0CB1-F8B9A0A33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698" y="4475786"/>
            <a:ext cx="5500198" cy="1276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D42C99-7A2A-F001-ADF5-BD914947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274" y="3149153"/>
            <a:ext cx="612165" cy="559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44AF8-6FD3-ABAF-2CE6-9F2469D12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957" y="2776187"/>
            <a:ext cx="1668218" cy="13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85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C60-AA7A-D59F-DBAE-3A390183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191F-2EC0-B3D3-D619-283A0883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47FE7-32A6-A517-1565-17A2E2AE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5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5B62-E419-F8B6-C903-1096714A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5527-5044-EAAC-6814-19D06FDC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7DA0D-0D6B-20AF-4133-9CC257B6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481625" cy="5162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61052-1B99-FFFD-0A6E-D6B7C50B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2842"/>
            <a:ext cx="9144000" cy="16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6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AFFF-217F-4FC1-7768-77C42F88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54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Perceptron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7938-26C2-235A-413F-C3236873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668E6-17D2-6A7E-AD96-2CAB47BC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0339"/>
            <a:ext cx="6890951" cy="58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84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FED6-A78A-E6A8-B2B9-C0E9A97A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A3FD-8F3C-0A50-2937-2A764923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559F5-1E3F-954D-0058-2CB55D74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5"/>
            <a:ext cx="12192000" cy="37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2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CA47-8F70-BC24-9932-EEF0A442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7F6B-5B70-2468-9C26-6EFEAF59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BABA7-7432-7902-8FED-E8EAC330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6246055" cy="153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6C5877-C4DE-F8CE-B662-EF895F5D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33379"/>
            <a:ext cx="6364093" cy="53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27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0C13-D5C9-87A7-709E-A1480C6B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E289-D5E9-A3B1-7852-11109639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CA363-6A97-A18C-0637-7BC00BB7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482"/>
            <a:ext cx="12192000" cy="35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2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FA98-E521-626D-B765-568727CE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7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v/s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v/s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v/s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476D-701E-DF59-F2E3-0FD3CB7A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64B1-7B7B-9F09-8206-8F77F1CF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129"/>
            <a:ext cx="7216726" cy="2855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A454E-31B7-2E4A-66EE-20E6048A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173" y="3713872"/>
            <a:ext cx="7999828" cy="31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587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A45D-12AB-3E1F-C5D1-ABAD1222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9FBF-A831-A3B5-9CA2-6301F43F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6B6E6-9E77-338F-1C6D-8902DDA4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31459" cy="4776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109F4-5014-8F69-B868-B5E48314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66" y="4911508"/>
            <a:ext cx="8998634" cy="17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04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7EBD-8A8B-D811-5AAD-48F1D8B0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5925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Sigmoid,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Tanh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B01C-97ED-E962-D81A-F7ED8D47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86CDD-6B01-EEB1-DA13-3AE94D0E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2624"/>
            <a:ext cx="12192001" cy="1058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D480-FB63-4640-205A-85808CA8E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8257"/>
            <a:ext cx="2841674" cy="2268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EA49F-7E44-04B4-0D69-944DAA71E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7" y="4564000"/>
            <a:ext cx="6592620" cy="22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4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44C8-8FF4-ABC8-95D4-2015A1EC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B3FC-3398-C9D7-25C7-5D44B6FC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975CC-2958-8F4F-B35C-1B4E5B11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62048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3D4FA-153D-AD65-C3E6-0A04C6334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051" y="4600135"/>
            <a:ext cx="3721950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3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3F93-DF01-6E0B-10DE-8B9FF3C2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1BA-923D-00A9-4B8F-F8EA110D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6E5F-D0A0-94E3-6D8A-9E30AD1D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12480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0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CAB7-B2F9-0EE2-82FD-578EB083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A204-4150-3859-0402-CCAC465B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12961-B1E7-0CCB-073B-874FB9CC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1" y="68633"/>
            <a:ext cx="3527401" cy="2095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871BE-FD55-90DA-D015-0AC39BC1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7" y="4574023"/>
            <a:ext cx="10515599" cy="201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3A134-72E1-869A-6BE0-FE47238A1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0" y="2149714"/>
            <a:ext cx="10645653" cy="228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5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71FB-3BA9-11E9-51EB-F2AE7F18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7397-4B14-830A-0EA8-14644073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51ACA-B429-9003-F288-C80EEFFD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555"/>
            <a:ext cx="12192000" cy="105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5FBE9-26AD-F8B8-50C9-B96460DA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2143"/>
            <a:ext cx="7992672" cy="49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87FB-1C1A-E002-49F7-40548D6B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C54A-ECE5-8C88-AD3C-576CB00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AEDA1-38D4-5321-28A2-C96C7705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" y="365125"/>
            <a:ext cx="12102906" cy="63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9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B0FA-4112-FCAB-64A7-69635CE9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D7C7-AE3C-581A-13F1-DE021088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E1D71-C8B3-9573-FBA3-0D2945FA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45495" cy="5036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5F480-115E-42EB-F9FF-D0608604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6234"/>
            <a:ext cx="5233182" cy="18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9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327D-DD5B-6B9E-1260-467341D2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1"/>
            <a:ext cx="11255326" cy="681036"/>
          </a:xfrm>
        </p:spPr>
        <p:txBody>
          <a:bodyPr>
            <a:norm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24C5-77C5-FE40-5A95-E30AF2CB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EEBD2-7AA9-B422-9914-2499035D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681037"/>
            <a:ext cx="5485227" cy="2090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89388-9B93-89AB-E26F-634A1711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" y="2954743"/>
            <a:ext cx="5249293" cy="1131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2198D3-027D-C011-4D9F-E90EBFD0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67" y="2185769"/>
            <a:ext cx="4079631" cy="4672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7E5D6-3669-5603-5123-C764E6C87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201" y="5259605"/>
            <a:ext cx="2846799" cy="15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7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B8DE-5D37-C550-8A62-432973BE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5812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Tanh-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8AC5-F86D-F844-F758-CF63682B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F4E8C-6E04-2428-AF58-D852B852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58129"/>
            <a:ext cx="9747152" cy="59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60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3045-5F8C-5B06-6D6C-15E0AC13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08A5-3E17-C00E-DAD7-70235727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DEDE2-3388-F6C1-53BD-547255A0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529797" cy="4195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86F00-856F-8F90-9E95-546648F80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" y="4410129"/>
            <a:ext cx="6663398" cy="24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214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D580-7CA3-9656-BC34-E3F0C56C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C11C-C42A-5928-29F8-7F700FA4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A6048-99FC-2B75-9AA8-012BA99D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482819" cy="4797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C19ED-F27A-90F1-FF04-7992D7D8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32019"/>
            <a:ext cx="10515600" cy="19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002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4425-C8DB-E6B7-D37B-6440A24E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9D4-4D93-A543-6354-54159B5B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893E9-D09D-3177-D601-95D044A4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7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5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9283-C6DA-1A25-EB94-2E3EB35E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FEFF-996D-CB56-C660-81E4ADB0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BF186-2FAD-1E7C-3898-FD9DC494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478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08FFC-8682-3B42-5755-74021734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08" y="4318782"/>
            <a:ext cx="7234092" cy="25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5A63-BDAB-A033-B998-08CD1F07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BE3C-583F-4C60-05FF-9A61467E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042F2-8723-4AF9-2644-D099A04D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739540" cy="5432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745D3-2818-231E-AA6B-BF64E935A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2224"/>
            <a:ext cx="11043138" cy="14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9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3FF8-5BC5-DC49-D9B8-C1DECD74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VS MLP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D6A3-C054-0190-42DF-33CA54CE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3FAFD-BD26-233E-36E7-0548A427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844"/>
            <a:ext cx="11836676" cy="47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8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FBDF-54C7-9856-06AF-0BDBDC92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5564-CC1E-CFD1-484A-584FC5EC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BA575-61A3-9D24-8A70-5C079A15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6476-CF77-289D-0C8B-535160B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5DE3-D2A9-2A7A-DF6C-E8324982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614D-8196-6BF3-0C19-8824FD45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60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282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49BC-48A4-CCA6-8DCB-00111DB8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8DF0-97D2-FC93-0B03-58578C08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FC33B-91D9-8F9A-6112-04D8DFC9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4"/>
            <a:ext cx="12192000" cy="57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56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0AF-5F50-13E6-1FEB-92236B21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46"/>
            <a:ext cx="10515600" cy="79140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52CB-05D5-162F-F3A8-688317E0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030F-214B-BAFF-085C-DDB6751D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993914"/>
            <a:ext cx="11622157" cy="51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75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FFA6-0E2D-B652-9808-2EBAAA9D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7F37-ECE1-FD77-9F6B-A56B7C74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59452-9541-428F-A529-2C4BE962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"/>
            <a:ext cx="1215251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61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8743-64FB-D1A2-148D-9F0C0FD7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8"/>
            <a:ext cx="10515600" cy="74212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FFN vs Back Propagation: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26FF-4D6F-22E4-4D5E-4338E32B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AB1C6-8C68-D363-4490-C365B4B5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9" y="848140"/>
            <a:ext cx="10155721" cy="59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53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89AD-77DA-6C60-7544-912D1DC0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1353800" cy="90114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Decent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9DCC-54C2-8453-9CDE-A5183C8F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8C621-6D5D-AAA2-6560-C7AFC0C6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515"/>
            <a:ext cx="12192000" cy="45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0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AB52-9DFB-9CAF-B3A3-D3698B80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4D95-D27D-102A-000A-28EED845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0576D-C176-AF95-8EF1-AF56BCBD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96"/>
          <a:stretch/>
        </p:blipFill>
        <p:spPr>
          <a:xfrm>
            <a:off x="0" y="0"/>
            <a:ext cx="10813774" cy="4150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F7F17-7AF1-2217-A753-070BBB4D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0345"/>
            <a:ext cx="11353800" cy="24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857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15A6-9ECF-8D10-84EC-CE3C0E5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46BC-9FCD-5603-7793-203E6635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C0089-4968-6200-D615-FF47C20F7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5" b="16686"/>
          <a:stretch/>
        </p:blipFill>
        <p:spPr>
          <a:xfrm>
            <a:off x="106018" y="635726"/>
            <a:ext cx="6617121" cy="481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AA30A-9E47-AD14-AD03-D9202A44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2101"/>
            <a:ext cx="12192000" cy="1410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335AEB-7E55-2379-B9B4-FEA48E642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72"/>
          <a:stretch/>
        </p:blipFill>
        <p:spPr>
          <a:xfrm>
            <a:off x="0" y="3429000"/>
            <a:ext cx="12192000" cy="19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6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9076-3712-0E35-4D64-56C94A25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"/>
            <a:ext cx="11794435" cy="13879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Decent vs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3C3E-5BA1-D9EB-6E85-B0A393FD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82038-D346-197F-AE78-B447DB57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127"/>
            <a:ext cx="8981661" cy="52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852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C7D5-4A3A-BA4C-3700-CAA40B0B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D8B1-3144-374B-F8FB-23FF503B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440C8-ABD5-5026-5350-FFB9FD76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027906"/>
            <a:ext cx="11017112" cy="48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3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379B-F85E-7906-6FC8-8A4DD4F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DFF4-E05F-DD3A-95AB-F81CD490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4CB6-2CF9-98DE-80E4-B2D0E71F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5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8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00E-D4CF-0F47-1B79-A89F86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DAEA-4D39-381A-0F9A-849878B9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0F490-F750-D4BB-93D3-EE99217C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84647" cy="56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436</Words>
  <Application>Microsoft Office PowerPoint</Application>
  <PresentationFormat>Widescreen</PresentationFormat>
  <Paragraphs>171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Calibri Light</vt:lpstr>
      <vt:lpstr>Times New Roman</vt:lpstr>
      <vt:lpstr>Office Theme</vt:lpstr>
      <vt:lpstr>Unit-1</vt:lpstr>
      <vt:lpstr>Topics covered in Unit-1:-</vt:lpstr>
      <vt:lpstr> </vt:lpstr>
      <vt:lpstr> </vt:lpstr>
      <vt:lpstr>Sigmoid Perceptron :-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Batch Normalization</vt:lpstr>
      <vt:lpstr> </vt:lpstr>
      <vt:lpstr> </vt:lpstr>
      <vt:lpstr> </vt:lpstr>
      <vt:lpstr> </vt:lpstr>
      <vt:lpstr> </vt:lpstr>
      <vt:lpstr> </vt:lpstr>
      <vt:lpstr> </vt:lpstr>
      <vt:lpstr> </vt:lpstr>
      <vt:lpstr>Activation function (Sigmoid)</vt:lpstr>
      <vt:lpstr> </vt:lpstr>
      <vt:lpstr> </vt:lpstr>
      <vt:lpstr> </vt:lpstr>
      <vt:lpstr> </vt:lpstr>
      <vt:lpstr> </vt:lpstr>
      <vt:lpstr> </vt:lpstr>
      <vt:lpstr> </vt:lpstr>
      <vt:lpstr>Activation function (Rectified Linear Unit)</vt:lpstr>
      <vt:lpstr> </vt:lpstr>
      <vt:lpstr> </vt:lpstr>
      <vt:lpstr> </vt:lpstr>
      <vt:lpstr>Activation function (Tanh)</vt:lpstr>
      <vt:lpstr> </vt:lpstr>
      <vt:lpstr> </vt:lpstr>
      <vt:lpstr> </vt:lpstr>
      <vt:lpstr> </vt:lpstr>
      <vt:lpstr> </vt:lpstr>
      <vt:lpstr> </vt:lpstr>
      <vt:lpstr>Activation function (Softmax)</vt:lpstr>
      <vt:lpstr> </vt:lpstr>
      <vt:lpstr> </vt:lpstr>
      <vt:lpstr> </vt:lpstr>
      <vt:lpstr> </vt:lpstr>
      <vt:lpstr> </vt:lpstr>
      <vt:lpstr>Sigmoid v/s ReLU v/s Tanh v/s Softmax</vt:lpstr>
      <vt:lpstr> </vt:lpstr>
      <vt:lpstr>Numericals of Softmax, Sigmoid, ReLU, Tanh</vt:lpstr>
      <vt:lpstr> </vt:lpstr>
      <vt:lpstr> </vt:lpstr>
      <vt:lpstr> </vt:lpstr>
      <vt:lpstr>Sigmoid-</vt:lpstr>
      <vt:lpstr> </vt:lpstr>
      <vt:lpstr>ReLU-</vt:lpstr>
      <vt:lpstr>Tanh-</vt:lpstr>
      <vt:lpstr> </vt:lpstr>
      <vt:lpstr> </vt:lpstr>
      <vt:lpstr> </vt:lpstr>
      <vt:lpstr> </vt:lpstr>
      <vt:lpstr> </vt:lpstr>
      <vt:lpstr>Perceptron VS MLP</vt:lpstr>
      <vt:lpstr> </vt:lpstr>
      <vt:lpstr> </vt:lpstr>
      <vt:lpstr>FFN </vt:lpstr>
      <vt:lpstr> </vt:lpstr>
      <vt:lpstr>FFN vs Back Propagation:</vt:lpstr>
      <vt:lpstr>Gradient Decent</vt:lpstr>
      <vt:lpstr> </vt:lpstr>
      <vt:lpstr> </vt:lpstr>
      <vt:lpstr>Gradient Decent vs Stochastic Gradient Descent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Pratiksha Panda</dc:creator>
  <cp:lastModifiedBy>Pratiksha Panda</cp:lastModifiedBy>
  <cp:revision>33</cp:revision>
  <dcterms:created xsi:type="dcterms:W3CDTF">2024-11-24T14:22:31Z</dcterms:created>
  <dcterms:modified xsi:type="dcterms:W3CDTF">2024-12-09T18:36:23Z</dcterms:modified>
</cp:coreProperties>
</file>