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9BFD-246C-DC8F-23CE-C50F9C772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09C5-417F-3A0B-BF0A-E7384178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5048-CD59-53A5-CE25-FF0201B7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AF6E-91C6-1CE5-89CF-CCC6D073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E527-92ED-55EE-D80F-64D579E9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8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C638-C1D7-F436-CA77-5A3AD98C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68375-B4AB-4FE5-EA30-2F1947232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FE6D0-342E-AEAE-3ABF-E6316D6F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410-5C46-835C-51F9-2081C0DC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961E-1104-15CA-E04A-48AD6F01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ADC7E-B96B-1AB7-38A7-53DC6C531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A1D7F-65C9-E33F-843C-15E17B89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0A6E-8912-5315-C2DE-3F5FCE0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5886-C0F0-8D16-613C-15563B4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14FC-1E4A-5679-D635-718847CA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0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4C08-DC84-9D78-6216-56B4BAA0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ADBFB-4517-CE2E-893C-FFBF6211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A9CAB-0E7A-21C8-632F-4CA273B4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228C-2F3B-F139-7DD7-C9EE40A8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788-2514-1780-2B19-2CA6901B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01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032C-128B-CBDB-3602-161A1649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0E3D-4279-ED93-EFD9-4A4EB7FD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1C52-4ABD-DF3C-4D77-08327645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3142-31DD-00CB-69D2-DBEC7FC6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FA47-A97E-558B-E518-77BED263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4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3BF3-03F4-1F49-D01C-A665185D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E493-3C66-87FD-105E-6ADAC2B60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C778B-C57F-7C56-0218-9278F96C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8F02F-9D9F-8A28-3F69-2111CA62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01A27-3EE1-C52A-2DBE-42A6E8A3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5846-96D1-8F46-C507-448BCCAB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8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FDA6-5672-1666-74EE-2B5AAE98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3199-E1D5-5249-D00A-EB69F480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88A1D-A94C-B835-1079-96C7ED215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50C6F-9A18-0948-D24D-74C9809CF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E9518-53C3-7A85-08D1-C745C904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5A63A-CDA6-9242-D873-3FB0382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A3054-8135-7F59-F3A3-4AB9D09B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F09A1-52B7-77A3-A3F4-5E920FEF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7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68DE-294B-4A1A-A9FB-580E8B1E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827AB-F21C-2525-E1FF-C553CA2F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A388-548C-C492-0DE3-91C8BA8E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953BF-C711-08E9-858F-04D96116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0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4ABB8-B140-9E5B-39BB-53D1543A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9A03F-B46E-2EA3-5EA8-E01BCB17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73310-0F13-79E1-ECFB-1E5F181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7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01D5-73BA-452E-F129-C7CB1D8D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753A-40E3-C47C-C198-318C13A2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4358D-F4D1-C9E3-C64D-D647DB30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FBDB-4FE0-A217-240B-97A05679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9642-6414-FFBE-4070-9BA85B13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5438D-B2AD-D9FE-0BA9-7B94CF55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4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262-0615-80B5-365C-346DE660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B9CE5-0AC2-59B3-B7EC-8A16686FB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00C1F-F385-586D-827D-FCCAF931F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1A09-A486-1A19-CEB3-DEC0EC7D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FAC8-646C-DCAD-2A24-29CCEBA4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39532-7815-1C6A-8AFF-D68DC779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A40D8-68E6-C5E7-47C4-F1C43E9E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7C2DA-B7B5-83B3-C869-C35F42C6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9FAE-8E67-1AFA-1FF8-34908E2C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57196-13EA-470B-BF85-088CCD374F1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BC1E8-6E7E-0F42-B5BA-1F94BA443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CA66-AEFA-6D6F-70F8-ADFB73409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A1E68-DB2F-4A17-882D-2EEF197C7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802F-CC0D-E9D9-CF6A-B1045C94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D12D-D4BE-76F3-0ACE-08365E1BF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42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A94D-2AD2-3CFB-2E0D-10EDFD9E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CD220-C842-F15F-E65E-E5725D57E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961786" cy="1505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DFA77-8D2A-D0DB-236C-2CE8441FC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878"/>
            <a:ext cx="7118252" cy="366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E797C-EE80-EA57-4A00-2BAA006A9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363" y="5352123"/>
            <a:ext cx="8398637" cy="15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D0B8-F544-A3A4-7A13-9ECDA655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5588"/>
            <a:ext cx="11353800" cy="5181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Dataset:-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561D3-1172-23DE-6757-82E1A10A5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72"/>
          <a:stretch/>
        </p:blipFill>
        <p:spPr>
          <a:xfrm>
            <a:off x="110490" y="1263771"/>
            <a:ext cx="10515600" cy="3551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26F8C-5585-A007-6075-46D2A22D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4815136"/>
            <a:ext cx="5132070" cy="2042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A81022-89B2-C7A9-6B16-8D59C69519B9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 You are given a spam dataset. Train the dataset using a suitable algorithm to correctly predict whether a new message is classified as spam or not.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4568-2AE1-C958-F835-82191B5A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0731-7B55-D52A-D78A-6C3E540E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9150"/>
            <a:ext cx="12192000" cy="6618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the structure of the dataset, we can see that each data point is labeled as either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"spam"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"good."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indicates that the problem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task.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"You are given a spam dataset. Train the dataset using a suitable algorithm to correctly predict whether a new data point is classified as spam or not."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output variable is categorical (i.e., "spam" or "good"), we can conclude that this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let’s evaluate classification algorithms: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well for image data, but it's not ideal for raw text-based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distance calculations, which are less effective for high-dimensional, sparse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rule-based models, and here, it’s difficult to form clear-cut rules from unstructured SMS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well when features are independent, but in this dataset, the words (features) seem to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well-suited for cases where features are correlated and is commonly used for binary classification problems involving text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49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B14-174F-E188-4481-1507643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364B3-544C-57FD-A55A-4D362A34C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83" y="112603"/>
            <a:ext cx="6925344" cy="2124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9FBCF6-0E38-70FF-7475-BCCB5147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26" y="2264898"/>
            <a:ext cx="8632874" cy="45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8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9AB1-23F1-DF0C-6513-648DC09C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C0455-4C7E-E072-B046-EA1559836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168233" cy="1680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7EE5F-3908-19B6-86A1-2806C351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30" y="1680881"/>
            <a:ext cx="856957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1FAD-B714-D2CF-34DB-A7A72F7B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66CA1-762D-C3C2-10E8-956834986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25" y="304006"/>
            <a:ext cx="9670282" cy="13866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84C98-72EF-748B-6CA5-EEAF66004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85" y="1690688"/>
            <a:ext cx="927881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8C48-2432-7F71-96A4-8AE1DF5B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89D8B-8CD4-EE96-BF94-25648D649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71" y="277378"/>
            <a:ext cx="9119617" cy="1501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20EC55-9345-BE5B-3FD4-4FBE3A87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433"/>
            <a:ext cx="7139561" cy="1892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120496-1BE9-4A58-D065-B3B8ECFD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25" y="3758214"/>
            <a:ext cx="7282375" cy="30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8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CC09-EDC4-32F7-DE7E-0EA3F76C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1EC380-ADC9-A6CB-F5C7-B5C532C71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31458" cy="13764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95DD5-BEFC-31E5-1FD9-7ACB44E4E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047"/>
            <a:ext cx="7652825" cy="3085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526C0-D472-F322-D295-22450DAE8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53" y="4477339"/>
            <a:ext cx="6902548" cy="23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2E34-EE18-1BC6-B6E1-398CE6E6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54DE4-0119-CBE1-0B2B-033A99AB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8314006" cy="1533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47BF0-997E-5329-5113-940B92E04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5432"/>
            <a:ext cx="6838950" cy="2447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53F81-216E-2CE5-0963-B682BB1F8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3848100"/>
            <a:ext cx="681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Practical – 7</vt:lpstr>
      <vt:lpstr>About Dataset:-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2025-04-11T17:39:12Z</dcterms:created>
  <dcterms:modified xsi:type="dcterms:W3CDTF">2025-04-11T17:40:10Z</dcterms:modified>
</cp:coreProperties>
</file>