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A6BA-138D-ED5E-A985-F4B662D5D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1D50-6E80-E453-6F89-56FABEED6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9CBCE-7715-3788-8CDA-4B6BAF1B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7B41-DCAF-D7B7-DF25-3A8B195E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79473-867A-4FFF-6C44-36116192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08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0691-9B76-B379-9F7F-7FD1E279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99E5-BBE3-185A-4B31-BA0D2CB77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78EA0-23E5-C7B9-641E-E48D35ED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6001-8F42-61D9-E9A1-6E66B59C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0235C-4AED-7C8E-7956-587D80BE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0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9BBC0-D593-015F-2B8C-A01F0CFF3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DDBA2-FA5E-1D05-C720-9D6A91A54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BCFBC-FAD7-BA01-173D-95DCB81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78594-08CF-ACCE-3371-BDF27064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D9CE-B689-66C9-556D-FEF4F810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AF03-6EB1-D132-EC0F-DC9BC2704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6FE3-100D-920F-E104-6CE9290D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E2C8-ED14-FFF7-8004-6CD3FB2A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4C4B-5B50-F842-4C54-EB725965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8FF13-BAC5-C2AC-17DC-257A2695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8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9089-DF0B-D9CF-FC91-66C42529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46914-9BB4-783C-9789-768A8F57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28C0C-0DA3-9F8B-8329-876AF354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7C30-F176-B571-CB57-93F91719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A9363-84DD-A6CB-3598-64D8AD71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6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5024-2D30-9E64-9448-BCAC2C2B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4B3B-2243-C17B-0F8B-474C477E4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A4817-BEEA-46EC-EE1C-B0C488752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EAA9-C573-280B-2F2E-715509E1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B4A2-38E5-A99A-E11D-CB8836996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1377-3478-AA73-9845-250A5D70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6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2929-35F9-9760-1EF1-6BEA22BC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A3E6-2A44-7B6A-AC64-6C4A3C10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A25EC-BB0B-B97F-2715-6A3D763E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0C6FD-B31D-6A5B-BF19-71F16233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201B2-E166-0E92-7CB7-FA6D11DB5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13E8B-2757-756A-7049-31594B73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FE251-09A5-C5F1-679D-1F63C3A3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5B3AD-04ED-11ED-CE0B-C6A5303B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5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99AF-CBFB-EA07-0CB7-DEF83F6E4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BB0EC-A292-6F8B-CBB2-ADF9401B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7F25-1BCC-1B65-404E-E6B6A1B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BCB92-F757-6C2B-3EB4-51DC475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1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050D3-7A3F-4CE7-7D15-9CDEC531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D47D3-42E2-DE0A-B012-937894E2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4B2C-921C-87E6-C457-1560B847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8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FD76-0C94-2433-C6DF-6ADCDC64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F5AC-92D9-AEB5-4E27-72041501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63EC3-7DC4-FC85-6AB3-07F22AFE5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9D1C8-A3C1-C30A-5056-20273B0F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E8D9D-7D44-A1FD-2808-3488D0C0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0B53-F2B6-CA18-41B9-398F6AD3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7055-FA35-8BA4-B91A-6C7C8707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D8792-1480-E8DE-C386-4E2A80345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8F219-6FC7-13A0-26B3-7AC25E32A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F6BAA-1FAD-E624-3832-8224EA47F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C01B-2FEE-BA34-378E-0DB74596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B777-D4B0-5F03-53EA-1EF8D240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D11C0-0243-3479-B926-973AB504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76369-33F0-8BD2-2843-B6F14ABC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FAF3-1741-E60A-75A1-45A8B97AD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020A-1BAF-4E44-8E64-4CDA0C805EDC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4A53-2A0C-AFAD-E581-EB07D392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8CC9-7FDD-D292-580B-B1AFFBBF9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C305-0303-4486-9AAC-7EE329212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13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BDD8-D192-9C07-0630-38ABC88847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– 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CDE1-71D0-F77B-E1B0-A2EF28805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15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4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525C-3CB4-869C-8C28-13FFC827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ADFDD-1130-EA89-679D-E0DCDB7A8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24" y="713428"/>
            <a:ext cx="11998276" cy="121384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2AD868-CE36-3E19-1AA0-A9BF698B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195" y="2038991"/>
            <a:ext cx="11047805" cy="43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0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DCA9-F152-4BF5-110A-4F6176D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04B48-5CFD-2B70-84C2-F96AD21D5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344" y="1290578"/>
            <a:ext cx="5964702" cy="48955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A7972D-1AC1-E41D-0D6B-7BE5BD28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703" y="4878168"/>
            <a:ext cx="6227298" cy="1796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D632D6-3069-8A80-F4FC-2FE2E2D3C399}"/>
              </a:ext>
            </a:extLst>
          </p:cNvPr>
          <p:cNvSpPr txBox="1"/>
          <p:nvPr/>
        </p:nvSpPr>
        <p:spPr>
          <a:xfrm>
            <a:off x="-2344" y="846320"/>
            <a:ext cx="60983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 understand the dataset first...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4E6C28-FBEF-9874-BCD9-9D45DF0664D9}"/>
              </a:ext>
            </a:extLst>
          </p:cNvPr>
          <p:cNvSpPr txBox="1"/>
          <p:nvPr/>
        </p:nvSpPr>
        <p:spPr>
          <a:xfrm>
            <a:off x="-26962" y="94286"/>
            <a:ext cx="12218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 Given the Iris dataset, predict the species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Versicolor, or Virginica) of a new flower based on its features. Use a suitable algorithm to determine the class of the new data point.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046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D64B-C01C-08B3-2689-0879659C0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24BD-6D61-BFDC-F203-BB62A7FA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66B924-404B-917A-C074-E924D73C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096001" cy="4331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8314E6-9A86-D6BB-C618-BCF1D04BA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404"/>
            <a:ext cx="5387926" cy="25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3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D79D7-A0E0-6427-8CC3-5A32E21E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F63FCA-F2F9-83E1-81EB-62635A87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1326420" cy="6858000"/>
          </a:xfrm>
        </p:spPr>
      </p:pic>
    </p:spTree>
    <p:extLst>
      <p:ext uri="{BB962C8B-B14F-4D97-AF65-F5344CB8AC3E}">
        <p14:creationId xmlns:p14="http://schemas.microsoft.com/office/powerpoint/2010/main" val="404412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4AD4-5D33-2F50-CEB0-9F14315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5FE2-B561-77C3-0E34-B41626D3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E29D8-C3F7-ED0D-0798-A1996BB4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1" y="91281"/>
            <a:ext cx="6203561" cy="24450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4F58E1-E655-8E23-26DE-640C69C1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922" y="2536378"/>
            <a:ext cx="7468260" cy="3775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485F3-8CE1-7DEB-D9D3-72F2A1440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266" y="6311899"/>
            <a:ext cx="7575573" cy="45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D375-A620-4DE1-7CA5-EF446F6D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B151AE-7BA6-B502-C413-BA4CEA234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97" y="171364"/>
            <a:ext cx="9344392" cy="32644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17974-FDCC-E6CB-DEF8-37A32168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88" y="4400635"/>
            <a:ext cx="10636512" cy="228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4796D4-7E63-84A4-CE8E-1F4709B0A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7" y="3532153"/>
            <a:ext cx="3393759" cy="8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4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49052-54AE-C1EB-2F38-E49FE998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85A0F2-E58D-D99F-705E-446A84E05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671875" cy="31817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8E5018-84F7-3824-0566-DC7BE83B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59" y="2518117"/>
            <a:ext cx="6498541" cy="433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A2D4-46CD-7993-71F7-20E8BFC2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709AE-E96E-B05C-F343-A014C9533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81" y="618331"/>
            <a:ext cx="5894605" cy="9150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7E123-F9B2-35C9-5F96-E2084F203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1" y="1786583"/>
            <a:ext cx="11670843" cy="470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1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F545-C80C-FDCB-7650-7D612D9B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C5436A-3B6D-94BA-3A2B-FE3681667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500" y="145281"/>
            <a:ext cx="9501185" cy="24713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1AB2E-CBEC-6553-D0BC-533F8EC4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00" y="2676265"/>
            <a:ext cx="7977504" cy="3395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8C8E68-2AB8-493A-14FA-5F63DD1C4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500" y="6071818"/>
            <a:ext cx="8275981" cy="64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7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Practical – 5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14</cp:revision>
  <dcterms:created xsi:type="dcterms:W3CDTF">2025-03-28T15:34:01Z</dcterms:created>
  <dcterms:modified xsi:type="dcterms:W3CDTF">2025-03-28T16:29:01Z</dcterms:modified>
</cp:coreProperties>
</file>