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BD08-36D4-AB66-1467-C9E1AFF03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FF211-107D-83FE-276B-1C5911B64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F384-FD39-9F85-58E7-24B9A8A9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758E-7232-D755-412B-D623CF68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F2EA-5AB0-C15F-D7A5-8A639302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4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E44E-E2A9-07A9-1DE4-793BFF5A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56729-8040-3E54-1B89-E9CA51E6E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EE21A-161B-6F72-12E9-A5B97516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6D477-2100-D227-1B63-8B204AE2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3FE0-E16E-5823-9524-EB936E98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4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91F77-5F3F-7288-C60F-C5A1EC559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BBB6E-F96B-016F-EC9B-1F09324D0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6652-DECA-856C-ADE0-66E727E7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C5A0-3C41-5589-DD58-8C5AF857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2594C-C0DB-7247-9B6F-CD8CEE2A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16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AF5B-5E8B-9D1F-5FD0-26CEC98A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4C92-5E21-4313-D1D7-D9CCE4A2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CC924-D3F7-CAA6-664F-F99E03CB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C8A21-633B-BC16-6063-93786F17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3A7FA-BD6B-846B-FD36-3AFF53D1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25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C641-6315-02CF-C966-CD134FA5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D6979-81CD-A63D-8B37-656B0355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81632-354C-1E53-28B6-A0FD379C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2CDD4-22CF-B1BC-8D16-B5B8574E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99FD2-9720-F46D-5244-6EA7F22E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25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3CF5-6050-70AC-7D57-34D075AE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C8CA-29D6-1539-681F-571C3F7B6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B633B-0DCB-20D9-33C7-337669226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A50B3-6EF0-5BF6-4453-087C8752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5A0D-FAEE-6E05-D0E9-C068B973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BD4D1-6E24-3CF4-88ED-63B6C428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37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B898-CD97-3B15-B3EA-94AA26E4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FDCF-5F0F-7D6B-2A91-67332406F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0F699-8ADF-CFAB-37EC-0416D88F3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D52F0-5B8C-9BAE-9D8A-CDF4B8EB5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6A773-70F7-FE35-A740-D23293B09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96EA9-D683-5432-4906-25D63712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2E625-5119-B12A-0BF2-840824A6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B4083-10A3-122C-6042-61A007F4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1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A003-A759-BC32-E55B-6DB3370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7647A-A7B2-2953-687B-8F2589E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09974-D976-B55F-117D-5C83F635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2C6B8-A067-BEDE-AB49-BD9EA4A7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02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8B973-3BF4-8FEA-B5BA-8234140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A50FA-D77B-194F-55F5-671AF7BD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5364C-BDBA-ABAA-2C7F-704B856E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2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4B0B-85B3-D600-767F-814D78D8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34AD6-6D19-F4EA-74AF-B9965812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DA99D-4147-F5C4-475D-1129F7BB0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F32AA-8007-8AA7-4A42-3BD8B534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1EDCF-B8E3-868F-78A0-A5F28F19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84B6D-36B0-8AC5-D440-1966E3B1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68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D793-5BB6-B8A7-09A8-1A5E657A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560B2-9AAD-BD7C-B0F9-F9CDB2C07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A982A-332C-11B7-FE38-0A13186A2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EFE9B-1CAE-FD83-6D67-ACE9EEB8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CB2C8-31C2-C641-802A-C83BC68B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65A7A-8378-618D-6620-B091A72C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28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E00C7-318A-066D-C326-490C1370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A2BC6-CACB-6E0C-30F4-EE5A7907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09A24-F792-8B64-D0F3-3182120F0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70011-CCEA-4A26-9269-92FDCD9D7AB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EE314-7037-9CF4-7B40-128BD6CA4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868C1-E46E-D5E2-927E-018B679FA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4414B-6320-4DF7-9FD1-29D5FE1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0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7BFE-809D-7D88-3197-44E7EA01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27" y="1621424"/>
            <a:ext cx="11648050" cy="11254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– 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50A6F-8FD0-8B29-4638-AA79F3370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56761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92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5B20-0ED2-41FA-2E55-5CBFE1E1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A8EA-D895-632D-2EE5-4947D6C69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73D85-8DA0-2FC6-26C7-E0A33E0D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3" y="1536797"/>
            <a:ext cx="6897305" cy="1273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13CFF-8DF6-F2F1-DA75-A173BC475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" y="2886744"/>
            <a:ext cx="6714319" cy="802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275CB1-C37B-90D7-CCA2-209FB9F91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98182"/>
            <a:ext cx="6897305" cy="2001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D49E94-587B-91AF-2179-A4542D46A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63" y="258323"/>
            <a:ext cx="4262511" cy="11461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19D7DB-2317-4582-B586-8171760ED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63" y="3884884"/>
            <a:ext cx="3857875" cy="441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C6C15-EF28-8148-9737-CE4C03CA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7305" y="4637527"/>
            <a:ext cx="4886732" cy="1962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817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9FE9-679E-EA97-DAC9-DFE3FBA9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97DE-DFCD-186C-C408-F09E0F44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F81B0-FF8D-3D07-E9F9-FE305387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63" y="232629"/>
            <a:ext cx="3574223" cy="344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7C37C-51C1-713E-9FC1-D28D9E93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" y="615818"/>
            <a:ext cx="8694050" cy="872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6C03B-DFD7-D12C-55DC-86C1DAAEE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91" y="1667783"/>
            <a:ext cx="6134543" cy="614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D836E1-45F7-03D1-CD20-8B811B969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32741"/>
            <a:ext cx="8703267" cy="1901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365473-DA31-93E5-D0D7-31D8E589D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491" y="4483933"/>
            <a:ext cx="7991109" cy="4757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7F6A34-9E72-E367-0018-C8831E55B6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535" y="5109842"/>
            <a:ext cx="8576732" cy="174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5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C826-C82D-7D04-ABF6-30A9A264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A0317-5447-14E6-7E67-52B560687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48" y="365125"/>
            <a:ext cx="5263928" cy="4115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E3E12-0BFB-C488-9291-6DAA92620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1518"/>
            <a:ext cx="9666669" cy="804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08D7BE-ED74-9C61-F07C-355DE0062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48" y="2082677"/>
            <a:ext cx="5056675" cy="1990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FE1B74-74BB-640C-2819-24BD2B7E1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622" y="2915528"/>
            <a:ext cx="6814377" cy="39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2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B448-7BE5-C29F-45C9-AD7E31BB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F3701-B4AD-889D-DB62-16209DC4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B6D5D-9EF0-D321-7D67-E3FA3B00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7" y="365125"/>
            <a:ext cx="5056618" cy="2094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6FE727-3950-1696-DFD5-55CB5E8FA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317" y="2594757"/>
            <a:ext cx="8350684" cy="42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31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323F-AC22-CB17-B90E-6C7449A1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5F84-E7E2-DD8E-E52A-E7B597DF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455A5-0F60-3642-3494-4F3F7DF8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37" y="182880"/>
            <a:ext cx="5187779" cy="2101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9EC5F-8017-0273-661C-55FF0583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573" y="2857499"/>
            <a:ext cx="8512290" cy="21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1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A8E1-3B55-E45F-1B6E-C190EFE3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45ED5-2A09-90E8-FDD1-064FCD019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11" y="799307"/>
            <a:ext cx="10191013" cy="8913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66618D-A301-11C5-C4F1-26EB69E7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56" y="2124870"/>
            <a:ext cx="8559304" cy="2001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48CD3-82E1-00FB-3AD5-C591EC3D4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33" y="4430370"/>
            <a:ext cx="3719342" cy="422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F32DB9-F445-5CC4-94AA-669AFB236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738" y="5324901"/>
            <a:ext cx="8352739" cy="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92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7110-12F8-2F32-7F9B-EB77732C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D743-32B6-D7FA-DC5C-AF007225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232C0-F47B-E8EE-983C-AA92E63D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7" y="681037"/>
            <a:ext cx="6259654" cy="1640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0E1E85-826B-B6E6-492B-E6CB1E65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873" y="3133336"/>
            <a:ext cx="9614127" cy="20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70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01D-D1C9-8B59-6569-C168AD6A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EC45-D68D-9547-807F-234CE1D1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E99A0-79AE-32CE-D6D6-674B83425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1"/>
            <a:ext cx="4090181" cy="1325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54CC5A-4ED2-AA00-208C-22632835E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181" y="681037"/>
            <a:ext cx="810182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5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63DA-2485-7A3F-3D2B-1758FAA1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788A-1D3F-AA79-0A66-DD846904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B1F64-1884-7D1F-559C-12AFEC75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38773"/>
            <a:ext cx="7726679" cy="5719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09B5F-59DB-0667-1DED-F2D20725280A}"/>
              </a:ext>
            </a:extLst>
          </p:cNvPr>
          <p:cNvSpPr txBox="1"/>
          <p:nvPr/>
        </p:nvSpPr>
        <p:spPr>
          <a:xfrm>
            <a:off x="1628335" y="191648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EE186-47ED-E7E9-A744-08AB2D497B76}"/>
              </a:ext>
            </a:extLst>
          </p:cNvPr>
          <p:cNvSpPr txBox="1"/>
          <p:nvPr/>
        </p:nvSpPr>
        <p:spPr>
          <a:xfrm>
            <a:off x="0" y="0"/>
            <a:ext cx="12192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2:- For a given set of training data examples stored in a CSV file, implement and demonstrate the candidate elimination algorithm to output a description of the set of all hypotheses consistent with the training examples.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3110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9AD4-0E08-562D-EABA-62024443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D6D2-CA40-9F84-946E-B3C08A93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B6968-14DE-BE6B-A391-4E4C262D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59" y="681037"/>
            <a:ext cx="10659941" cy="53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9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B283-D071-F77B-5894-0DE30D39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07D6-8AD6-2EC4-B18B-371F82E0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94C06-5E4B-F0C0-107E-C30C36CB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471138" cy="3235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59788-6672-8345-FEB6-2E298A43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671" y="2926079"/>
            <a:ext cx="6649328" cy="39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9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5A33-513F-E507-770C-ECC28EB3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732E-FCC8-F795-B1BD-C15728A7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B074B-8567-D2D0-E887-ACB0BA10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0" y="200979"/>
            <a:ext cx="5804571" cy="3228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4AC3A-CCA8-373C-1EC3-89CC494A8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166" y="3276893"/>
            <a:ext cx="6394834" cy="358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9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37B2-6753-F8DF-23B0-4E4E537F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609C2-A2DE-0D52-F298-124145586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12C76-23EB-CB66-0919-7A16D7475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81821" cy="3224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8AE57-4B4F-3759-121E-886A9DA93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72" y="3224747"/>
            <a:ext cx="7085428" cy="358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4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612F-2233-F8B8-AD3B-C18C3018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5BAF-4BC2-4247-7265-E4287FCC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9D11F-F1E7-A0BA-D2BB-4FF62EFD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87"/>
            <a:ext cx="7584854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8C9FF-A9E6-868B-B932-9B1C39755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611" y="3983574"/>
            <a:ext cx="7512389" cy="287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3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A5DC-0F60-7F1A-FA01-32744399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4191-FA2A-AAB3-EA32-5A189904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1614D-CD85-432E-65FE-019E81259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94143" cy="4794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9B1B9D-7EE3-1B38-940E-A6A3A3BE7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252" y="4001294"/>
            <a:ext cx="6686748" cy="282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3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7727-C1C2-3F2C-F593-F779FAC0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24C9-2787-F3F7-8214-875FC872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D2E3D-9B41-19AA-C49F-096314F3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65125"/>
            <a:ext cx="9720763" cy="625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9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78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Practical – 2</vt:lpstr>
      <vt:lpstr>  </vt:lpstr>
      <vt:lpstr> </vt:lpstr>
      <vt:lpstr> </vt:lpstr>
      <vt:lpstr> </vt:lpstr>
      <vt:lpstr> 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 Panda</dc:creator>
  <cp:lastModifiedBy>Pratiksha Panda</cp:lastModifiedBy>
  <cp:revision>30</cp:revision>
  <dcterms:created xsi:type="dcterms:W3CDTF">2024-08-27T05:29:16Z</dcterms:created>
  <dcterms:modified xsi:type="dcterms:W3CDTF">2025-03-02T16:18:53Z</dcterms:modified>
</cp:coreProperties>
</file>