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AD00-F7DC-2725-85D9-CD8904CCE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9900D-C400-4BF9-BAA5-4E0EF8AD0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B5730-CB63-D2FD-BEBB-6A5C3FEB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3376-7BCB-416F-BEC3-EE0182E597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B86F5-BE77-B543-C956-909A6F15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30A66-AF71-F003-33DB-DCA1E497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694A-2536-4297-BA8D-FEF27F23E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53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9D8D-5453-DF34-9CBE-01BF7789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FE519-3D69-2BF9-779E-B0B6073DE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5031B-FD2B-88F0-577E-97B9C223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3376-7BCB-416F-BEC3-EE0182E597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B73C7-46D2-4EA2-7BB6-79C3D1B3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60A59-2447-C378-176C-72E93FE0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694A-2536-4297-BA8D-FEF27F23E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28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DB242-B11E-5AB2-F052-C831C8EA6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0EC42-D5F9-EAF6-47CA-223CEB843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42E4-3CFE-35A7-9755-1FDB1BD7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3376-7BCB-416F-BEC3-EE0182E597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262D2-1125-8128-4981-3163CA61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74577-8BBF-7364-1B46-021A3B50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694A-2536-4297-BA8D-FEF27F23E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91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8AA8-95CE-A1E8-E838-E9BF5BD0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7B50B-5174-7FCF-399F-E4BACAA66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E4EF0-D575-2F1B-CA32-D50D0FD4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3376-7BCB-416F-BEC3-EE0182E597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057A1-9844-5730-B794-5A0C8C6F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AD91B-62E7-4306-ECBC-51A5C6CF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694A-2536-4297-BA8D-FEF27F23E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54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CD52-B43E-4087-65ED-F9FC189A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07EF8-1A67-8E24-C473-A5A4AA549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543D7-3C31-07E3-B21B-6CFD2404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3376-7BCB-416F-BEC3-EE0182E597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2D0EB-46CD-4828-C35B-281A2087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C14AA-633F-01DE-FEC9-1E5753B9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694A-2536-4297-BA8D-FEF27F23E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00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DDBB-8EC9-6ADB-673C-90E45116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A891-4918-15E4-2EC8-8AFDA4746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056B8-65D4-4174-CF0B-0542DA81E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18452-9709-1507-9F70-4563E58F5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3376-7BCB-416F-BEC3-EE0182E597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3C51A-7B75-C9CE-3285-65CA1F97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8CF1C-213B-2113-E0DD-9B28A4B4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694A-2536-4297-BA8D-FEF27F23E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09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1B44-6614-B2EC-11C4-43B65D8F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0DD37-7D9B-98DD-B5C9-D9138A7D8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E4043-93F1-4473-1C1F-EBFC3391F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BB73A-B73E-2473-4D6F-F10095375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F3BE3-5172-E036-5957-4902276A7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08931-0B47-7C75-7717-EB3FA221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3376-7BCB-416F-BEC3-EE0182E597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CB5CF-CFFA-354E-303E-9F0CE55B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80AC3-0318-35B4-CB65-38BB569D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694A-2536-4297-BA8D-FEF27F23E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12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27E9-55D4-D273-514C-392DE5E0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74F30-6391-D7A8-CB3F-23B7C907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3376-7BCB-416F-BEC3-EE0182E597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C61E3-E68E-0BCD-F3A1-D906B08C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A61AE-CCC3-4ED3-9932-FB2C8F80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694A-2536-4297-BA8D-FEF27F23E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19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64E3F-8061-CB59-BB31-1698D17A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3376-7BCB-416F-BEC3-EE0182E597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404E3-2EF3-A70E-B910-0AA1EC04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599CC-D26E-6C3F-C423-2E4DEB2C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694A-2536-4297-BA8D-FEF27F23E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36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1CA0-1352-F7A9-14F0-DC01FDC6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F1B31-C9FF-CC3B-814F-F00D349F9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64EC3-A087-5DD5-3272-BA24CAB97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3ED4E-AA84-80B8-E046-9982738B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3376-7BCB-416F-BEC3-EE0182E597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8A774-3F1A-E868-97DB-7D79A920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BA3CF-F20D-AD1B-1CE7-BA8AAF30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694A-2536-4297-BA8D-FEF27F23E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90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E45B-0627-BCF5-D43A-956EEC78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4493B-7328-F1DB-3B1D-14FDF2979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589F2-43A2-3F38-EA06-81D115509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2FA0A-4CD4-B12F-6B63-20CE75B6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3376-7BCB-416F-BEC3-EE0182E597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2C5D6-9F85-A0B5-2C6C-E605EB30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1FCA5-0412-9F49-0A93-62AEC14E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694A-2536-4297-BA8D-FEF27F23E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8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81556-57AB-5B94-0439-EF319CFE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A4063-6787-9E2D-666B-A9835E70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42CBB-52F0-189F-02DB-9FCD60048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33376-7BCB-416F-BEC3-EE0182E597D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5E07F-B627-95E5-C580-0B7FEBB2A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CC489-E7FF-3962-B1E2-7DFB02B82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F694A-2536-4297-BA8D-FEF27F23E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5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C45B-B619-88FE-F903-CEC43C4E2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4"/>
            <a:ext cx="12192000" cy="156456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– 4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0DF69-F906-C2A5-5BBA-93B8CBE5C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1071"/>
            <a:ext cx="9144000" cy="13047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965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F862-C6AA-32CB-2F0E-F58807A3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C2AA-CFD9-2E9C-5FEC-80726840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EBA16-45F3-3E7C-95A8-4594346FB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765"/>
            <a:ext cx="7737231" cy="1005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D312A2-CF0F-007D-4E5E-64DF3D9F9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593" y="1031676"/>
            <a:ext cx="6412715" cy="23822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1B256E-4F75-B9C0-EB5C-ABC805286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08799"/>
            <a:ext cx="8695806" cy="31147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5BB18E-B3AD-C4FF-F4B7-3D3DC6FDE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7903" y="3779611"/>
            <a:ext cx="7844097" cy="3078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C846B1-47DD-B346-5C1F-712FD9886322}"/>
              </a:ext>
            </a:extLst>
          </p:cNvPr>
          <p:cNvSpPr txBox="1"/>
          <p:nvPr/>
        </p:nvSpPr>
        <p:spPr>
          <a:xfrm>
            <a:off x="0" y="-951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check with polynomial regression:-</a:t>
            </a:r>
          </a:p>
        </p:txBody>
      </p:sp>
    </p:spTree>
    <p:extLst>
      <p:ext uri="{BB962C8B-B14F-4D97-AF65-F5344CB8AC3E}">
        <p14:creationId xmlns:p14="http://schemas.microsoft.com/office/powerpoint/2010/main" val="245830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F711-30BE-CCA8-39F4-C9786CC5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3CD88C-DAE4-8585-EBF1-19BB0E790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110"/>
            <a:ext cx="12084050" cy="23206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ECD21C-32C9-A7D1-B6A0-5FBB2D1CD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043" y="2180492"/>
            <a:ext cx="8348957" cy="46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4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A539-1324-3338-F056-B981A0D7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DC40FD-B508-D13C-F0C7-5ADC867E1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436"/>
          <a:stretch/>
        </p:blipFill>
        <p:spPr>
          <a:xfrm>
            <a:off x="0" y="61039"/>
            <a:ext cx="9706708" cy="6796961"/>
          </a:xfrm>
        </p:spPr>
      </p:pic>
    </p:spTree>
    <p:extLst>
      <p:ext uri="{BB962C8B-B14F-4D97-AF65-F5344CB8AC3E}">
        <p14:creationId xmlns:p14="http://schemas.microsoft.com/office/powerpoint/2010/main" val="4059510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32CC-96DF-837F-B271-F762DC0F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39A48-189D-F121-54DE-7BF284CD9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3691124"/>
            <a:ext cx="12058379" cy="223743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BB7A18-6260-8564-DCE0-4026827D3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275"/>
            <a:ext cx="12058379" cy="249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0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1638-4BD7-905B-CAC5-72EAA4F5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0A86742-44E6-D511-72E9-5B1405CDA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285871" cy="6862368"/>
          </a:xfrm>
        </p:spPr>
      </p:pic>
    </p:spTree>
    <p:extLst>
      <p:ext uri="{BB962C8B-B14F-4D97-AF65-F5344CB8AC3E}">
        <p14:creationId xmlns:p14="http://schemas.microsoft.com/office/powerpoint/2010/main" val="1990714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0E85-528C-A1F6-EB48-915FB9AF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436097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719BE9-F867-7132-BB3D-B45340C81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53331"/>
            <a:ext cx="570508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00DA47-E704-B0E2-5952-1A132B86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572" y="1184720"/>
            <a:ext cx="5832638" cy="4488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9F1C05-63AB-A65E-9B47-1AC1A1879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5" y="436098"/>
            <a:ext cx="4873870" cy="7688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FE51E2-650D-9152-FC07-60894ACBE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061" y="436098"/>
            <a:ext cx="5133243" cy="7313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1E3A41-1AD4-29A1-E615-5D9A1302C2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55" y="5559082"/>
            <a:ext cx="6496050" cy="1295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A1AA54-0D99-2A4A-0ACD-69EDB71502F7}"/>
              </a:ext>
            </a:extLst>
          </p:cNvPr>
          <p:cNvSpPr txBox="1"/>
          <p:nvPr/>
        </p:nvSpPr>
        <p:spPr>
          <a:xfrm>
            <a:off x="6567560" y="5956999"/>
            <a:ext cx="5624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select polynomial regression for prediction of new feature.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821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2BA3-CF67-8A84-7BD2-BC1AC445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78FD6F-4CAD-AD5C-F131-AC456E874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241387" cy="28275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74E2D2-E37F-5565-B7C7-510457C12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491" y="2462309"/>
            <a:ext cx="7327509" cy="1336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B42B85-ED29-DB23-1A98-7DDE4E5B0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79300"/>
            <a:ext cx="11760591" cy="10029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7C22D7-9BA6-C21B-1DAE-42E3CFA99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560" y="5316202"/>
            <a:ext cx="8564440" cy="144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01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C727-078E-CFAB-C0A7-72EB39FC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2F14C9-5044-187F-7423-2871CB931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36619"/>
            <a:ext cx="12161935" cy="17081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0B104-64EB-66A8-01E6-87BFE9DF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11" y="2700997"/>
            <a:ext cx="11359724" cy="37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92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5E6D-7681-6CB1-960F-CF68D5F1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C135CF-3FF3-9975-89E7-FD8F7AD4B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2117"/>
            <a:ext cx="12176264" cy="35728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C6DF4-ADDA-0E4D-1BC6-7E6648430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938013"/>
            <a:ext cx="12176264" cy="26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7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EDCF-6CC8-54A2-3698-27447497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70EA2D-4F86-CF47-B998-24D941910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96586"/>
            <a:ext cx="12192000" cy="15324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706377-5648-DA4A-3474-7ECB8AA8B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9821"/>
            <a:ext cx="12192000" cy="169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2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8412-0205-5C47-3207-2EF68516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7CEA-BBC4-AB83-44FE-92E26F38F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17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C8FA5-A413-4FF8-061E-CC389C58B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1" y="395815"/>
            <a:ext cx="5813829" cy="3888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BBB992-7A4E-D4E8-4A02-D8AA7F386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352" y="2989747"/>
            <a:ext cx="6378171" cy="3187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BD7317-3951-97D6-90B3-A27944DDA740}"/>
              </a:ext>
            </a:extLst>
          </p:cNvPr>
          <p:cNvSpPr txBox="1"/>
          <p:nvPr/>
        </p:nvSpPr>
        <p:spPr>
          <a:xfrm>
            <a:off x="5813829" y="6168810"/>
            <a:ext cx="6540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have </a:t>
            </a:r>
            <a:r>
              <a:rPr lang="en-US" b="1" dirty="0"/>
              <a:t>1,339 rows</a:t>
            </a:r>
            <a:r>
              <a:rPr lang="en-US" dirty="0"/>
              <a:t> of data (i.e., 1,339 people), and each one has the same 7 details (or columns).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521E5F-F128-71AE-FA8E-3BEA1E778AF3}"/>
              </a:ext>
            </a:extLst>
          </p:cNvPr>
          <p:cNvSpPr txBox="1"/>
          <p:nvPr/>
        </p:nvSpPr>
        <p:spPr>
          <a:xfrm>
            <a:off x="-52523" y="0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Aim:- Given an insurance dataset, predict the medical expenses for new input data (new person’s details).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9109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25B9-1D6A-D90B-B356-E65D1DE8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0B51D-A83C-C0D4-6F55-A147B6A89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1015"/>
            <a:ext cx="12192000" cy="6857999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 dataset with details about people — like their age, gender, BMI, number of children, whether they smoke, where they live — and how much they pay for medical insurance.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our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predict the insurance cost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new person, just by looking at their details.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what we want to predict is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insurance cost), this becomes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Regression simply means predicting numbers, like prices, heights, or weights — anything that’s continuous.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start simple, we'll use a method called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But in our case, we’re not just using one input — we have several features like age, BMI, smoking status, and so 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it is a case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it’s the same idea, just with more than one input.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86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CED0-2FB8-47C0-11EE-EF995570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EE629D-07F0-4C4A-8E41-4BA3FDC44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48"/>
            <a:ext cx="7230794" cy="22576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A93774-95A3-83A2-E499-6E3C4EEDB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5198"/>
            <a:ext cx="6393347" cy="4582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6200AD-388C-1E79-0F38-D00882BE5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415" y="4582802"/>
            <a:ext cx="6494585" cy="22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6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3859-CB34-7E28-C353-106DDA13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4C14-73EC-81CA-7BF3-5C3C3C5E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4CFE3-488C-33E9-810D-C09B4FF93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71"/>
            <a:ext cx="5473943" cy="2770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36463-E99F-B48D-3641-26F3F329A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912" y="287425"/>
            <a:ext cx="4304713" cy="662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E538E3-7DF5-2C52-0D6E-C69F91D84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6912" y="1534886"/>
            <a:ext cx="7015088" cy="26420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372D2-7761-35BD-D12F-F8409C82C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912" y="4251727"/>
            <a:ext cx="7015088" cy="25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9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1114-2248-70DB-3CF4-B2EFCBB7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43763C-65D7-7F43-9953-540E45A2B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7764"/>
            <a:ext cx="8081818" cy="3429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E047C8-3D5E-EDDD-3F84-709F2C664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008" y="0"/>
            <a:ext cx="6064933" cy="1912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FBC5A4-A17A-B524-CB42-F7164B2B6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009" y="2382398"/>
            <a:ext cx="6578991" cy="17157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A280AD-F97E-B7FC-EDCA-75AC0661E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009" y="4361952"/>
            <a:ext cx="6064933" cy="21309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A918B4-6172-F825-CE29-785B0207C5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82111"/>
            <a:ext cx="5472332" cy="18199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5B7EB9-05FC-93C3-1C60-B20D75C413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757385"/>
            <a:ext cx="5050302" cy="103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4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9641-DD37-384C-4C3A-A90E13D1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D244-6AE0-7283-727E-D3A43A031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6977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512C2-8C3F-CA45-A613-4967DFEE9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29"/>
            <a:ext cx="5494818" cy="2152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20542B-BD3D-98EE-8342-7B65E0735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7262"/>
            <a:ext cx="5992837" cy="1546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445BB5-3680-DE36-DC60-24CFD9D31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837" y="2517262"/>
            <a:ext cx="6199163" cy="1604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49E3A0-CBEA-EE11-633B-E32CD57FD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14237"/>
            <a:ext cx="5254137" cy="1840217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BD63BC07-035F-977E-5B79-AFA24865C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837" y="4439113"/>
            <a:ext cx="52541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it's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problem, we use metrics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MSE, RMSE, R², and MAE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but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problems (like using Decision Tree, KNN, or Logistic Regression), we use metrics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matrix, accuracy, precision, recall, and F1 score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because both are different types of problems and need different ways to check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0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0EFF-B179-F86C-4B99-3052A357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911C55-5DB6-23A6-E0D9-D3DCC1F62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957"/>
            <a:ext cx="9982600" cy="1930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1C39B7-AD15-F590-388A-C4BDD0301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009" y="1749941"/>
            <a:ext cx="6578990" cy="5108059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CD41AE1-B29C-FD93-6354-A7CF15174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-1" y="1960856"/>
            <a:ext cx="5613009" cy="4897144"/>
          </a:xfrm>
        </p:spPr>
      </p:pic>
    </p:spTree>
    <p:extLst>
      <p:ext uri="{BB962C8B-B14F-4D97-AF65-F5344CB8AC3E}">
        <p14:creationId xmlns:p14="http://schemas.microsoft.com/office/powerpoint/2010/main" val="195426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B36E-C139-BE6F-5FF6-3A5BCE5A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D87461-FFE6-49AE-A8A6-D313E2B45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7421336" cy="3429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722103-46FE-E438-914F-01B0865C9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5818"/>
            <a:ext cx="7582486" cy="251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2E63FF-A81E-7E60-DE36-718105651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132" y="1196835"/>
            <a:ext cx="4890868" cy="353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30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320</Words>
  <Application>Microsoft Office PowerPoint</Application>
  <PresentationFormat>Widescreen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Practical – 4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 </vt:lpstr>
      <vt:lpstr> </vt:lpstr>
      <vt:lpstr> </vt:lpstr>
      <vt:lpstr> </vt:lpstr>
      <vt:lpstr>In this case,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34</cp:revision>
  <dcterms:created xsi:type="dcterms:W3CDTF">2025-03-27T14:19:45Z</dcterms:created>
  <dcterms:modified xsi:type="dcterms:W3CDTF">2025-03-28T15:11:35Z</dcterms:modified>
</cp:coreProperties>
</file>