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4560-6E2B-1441-66BF-399E55687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9A04D-D962-83C4-A977-E58AC0944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7AC8F-D9F8-3EE3-B9F1-19AA3852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B6CAE-E5C2-4E5B-8D1D-0B470516B0E7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9C649-B4E5-7058-CF6F-37779B72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44E61-25B4-D60F-2DFE-951B9DB7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7E27-D95A-43BC-A191-A65655FDA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35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F6FC-F841-68BB-E824-6520AD8EA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73641-D10F-6C65-89E3-4816A6F51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2873C-1C6F-8CE0-75D8-7D70749D5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B6CAE-E5C2-4E5B-8D1D-0B470516B0E7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F5233-4243-E9ED-906D-836C408F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877EC-40A4-BAFB-AC03-692513D6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7E27-D95A-43BC-A191-A65655FDA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01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18F2D-3119-36DF-EC47-410CA51E3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C14C5-8600-1523-1BFC-DD1E769C0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3F2F3-79CF-4976-0122-02421FF3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B6CAE-E5C2-4E5B-8D1D-0B470516B0E7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1F41E-36AB-26A0-B433-A767856C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CBA-DBF8-C90F-5F89-580EB2F3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7E27-D95A-43BC-A191-A65655FDA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29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72AA-562B-9EDE-0191-33689FF00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B2135-E8E6-B278-6EAB-F374A2ABF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BE14E-5A9B-FBD2-A3F8-6B59BBFE8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B6CAE-E5C2-4E5B-8D1D-0B470516B0E7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EA245-ED1E-24A4-EEAA-D83AE0E7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B6C15-072E-BE7C-EDC6-535420FF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7E27-D95A-43BC-A191-A65655FDA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18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5A3D-EF7B-4E07-FA88-2B04A5F7F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26096-C42D-6259-29D7-0B37EDFF9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2A9F7-2A4E-5F8A-E1A4-5F7F7C97A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B6CAE-E5C2-4E5B-8D1D-0B470516B0E7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CD255-F526-CFC8-7DE9-6C3C42BD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1A895-6CC3-75DC-545E-844387FD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7E27-D95A-43BC-A191-A65655FDA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85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AFA1E-8099-78D2-99CA-60FC2669D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BD89A-F1CB-3F29-10CE-13C3D0C5E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344DA-8CE8-5F3E-B593-7035D3247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34CEB-5A6A-5FFE-1156-89D0B6222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B6CAE-E5C2-4E5B-8D1D-0B470516B0E7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43B56-7CC4-5DF8-0CB6-6C425062A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CDEA-0FD3-376C-C744-D22B43CE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7E27-D95A-43BC-A191-A65655FDA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42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6367E-D01E-1278-6401-F641C38E8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0BABC-B155-7107-BB54-7FD8E0D83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249F3-8ECB-86B0-F62E-279703220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B036E3-2AB6-4EA1-C360-6A75505C9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5C2FD2-EF3C-48A0-61F3-CB6F60C65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694B3F-1D74-92E6-4E4C-C468C9F77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B6CAE-E5C2-4E5B-8D1D-0B470516B0E7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435628-5925-DB19-E8E5-F5C21D546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4B656F-613E-122F-43C4-26491E97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7E27-D95A-43BC-A191-A65655FDA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12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B0DC-5B5E-B940-DB4B-F8F59C0E9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6ACAD8-D765-3D67-3BEA-1C033E32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B6CAE-E5C2-4E5B-8D1D-0B470516B0E7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0A209-74C4-2331-DEA1-A1B635C8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F3779-5591-12B7-5C34-DA3BF12B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7E27-D95A-43BC-A191-A65655FDA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31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C876CD-C27F-B88C-2C0B-E47B4ADE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B6CAE-E5C2-4E5B-8D1D-0B470516B0E7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52B6E-2797-1F64-76DD-D66364FE3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1DEF3-875C-0054-4C0F-4600D6A5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7E27-D95A-43BC-A191-A65655FDA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96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3B84-BFD8-626D-829C-3D033D587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C4023-0925-9872-0466-2F26C96C3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15C91-919A-B8D1-44DC-262FB7CF6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71F7B-7AD7-4247-F8FC-1866EC0A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B6CAE-E5C2-4E5B-8D1D-0B470516B0E7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27875-6480-7FE6-E1EA-0A0B7C636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EF944-E497-5A9F-94D7-ABFBD75F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7E27-D95A-43BC-A191-A65655FDA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96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FD89A-9498-28C1-7699-ADA5DA382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1D92C-FCB9-CD67-E3D5-D97B95EB7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A38B0-7F8C-E99E-AFC4-6A0E15E29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BDB40-F090-4333-692D-44884B753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B6CAE-E5C2-4E5B-8D1D-0B470516B0E7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81CB0-526C-F5E9-91A4-0C0015AC9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3B9FF-DF96-4513-C70F-4C93A832E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7E27-D95A-43BC-A191-A65655FDA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92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5A6A14-598C-ECAB-DBD4-463EAD0E1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73244-79B8-B024-BFEA-8610FBCCA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4CCFE-58A9-15AB-0B7A-C324E9321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B6CAE-E5C2-4E5B-8D1D-0B470516B0E7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1CDB-5068-BD08-95DC-CE9700DB7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D8E1F-C883-0F09-507C-42BD1D9BB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C7E27-D95A-43BC-A191-A65655FDA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29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EE2CD-8354-D281-E736-1DA79EF19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– 8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58F53-6D10-9B97-C074-F7AA4C584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973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B92A5-4A54-8603-C612-0016A288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5AE59B-4864-AE0E-967A-D60BB1151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467202" cy="21107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52DFB1-DED1-98CA-7BCD-DF57DDFD5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5813"/>
            <a:ext cx="7461942" cy="14771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23AC57-AB61-E579-EEA9-BDC969DF9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32921"/>
            <a:ext cx="6133881" cy="15468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C7DE91-CC98-4A60-7155-64160B980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5174396"/>
            <a:ext cx="10396025" cy="150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23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F0F1-A040-C07C-1613-5CE56C31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00BD7D-1FAB-6035-DBC4-C2FB16C01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2007"/>
            <a:ext cx="6872654" cy="18517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D25021-E288-4C63-717A-1E83163AB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" y="2161860"/>
            <a:ext cx="6872654" cy="21862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4373FD-75F1-5196-37D6-1B966389711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516" r="2246" b="516"/>
          <a:stretch/>
        </p:blipFill>
        <p:spPr>
          <a:xfrm>
            <a:off x="104922" y="4696140"/>
            <a:ext cx="7013330" cy="21618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10F329-6567-FD8F-C191-B437849D3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2332" y="4232590"/>
            <a:ext cx="6719668" cy="185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72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0D3D-7C9F-5840-728C-947BDBD28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3895"/>
            <a:ext cx="11353800" cy="40796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Dataset:-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A3AF4-495A-1092-97E7-7BBDCB6A6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9F2AEB-138F-AA3D-B76B-A39E90572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9183"/>
            <a:ext cx="8004517" cy="23794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7AC08D-CAA5-2C3E-4FD1-12EA99B35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588" y="3115994"/>
            <a:ext cx="8398412" cy="37420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236F8A-6386-795C-6E76-B4725A1AC906}"/>
              </a:ext>
            </a:extLst>
          </p:cNvPr>
          <p:cNvSpPr txBox="1"/>
          <p:nvPr/>
        </p:nvSpPr>
        <p:spPr>
          <a:xfrm>
            <a:off x="0" y="-1883"/>
            <a:ext cx="12192000" cy="4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Aim:- Given a penguin dataset, generate rules using a suitable algorithm.</a:t>
            </a:r>
            <a:endParaRPr lang="en-IN" b="1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359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28B8-B9FC-B4A5-2A89-7F1E477F1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B05024-38F8-1169-A583-225E7C85B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5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C18EC-6BF6-FECF-6171-CEB624E4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7EB675-E14F-D91D-5C2B-3D999F57B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65125"/>
            <a:ext cx="12192000" cy="6127750"/>
          </a:xfrm>
        </p:spPr>
      </p:pic>
    </p:spTree>
    <p:extLst>
      <p:ext uri="{BB962C8B-B14F-4D97-AF65-F5344CB8AC3E}">
        <p14:creationId xmlns:p14="http://schemas.microsoft.com/office/powerpoint/2010/main" val="2766834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651E-27EE-B162-4CC7-FF30EE8B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A9ED7F-3CD4-6212-287B-AF9460FEE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2" y="27781"/>
            <a:ext cx="9859035" cy="30855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5B0D1F-51CF-0725-D5F0-1820A4B2A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" y="3213558"/>
            <a:ext cx="9676155" cy="361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82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5BFD-59A3-C9E5-FB45-174F11C4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A62678-3AF7-6AB8-7CF5-E9B786FEF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74459"/>
            <a:ext cx="11787770" cy="8350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FC303C-6A1A-F804-1175-090445811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94889"/>
            <a:ext cx="8319794" cy="171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30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5DA0-0150-58E3-B4AD-1AB76C47B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E1FFC3-FEFF-1510-9F15-77EEF4160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09" y="140738"/>
            <a:ext cx="11605845" cy="2672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A79BEA-E236-9163-F168-62BDF6DC7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530" y="2398394"/>
            <a:ext cx="8378630" cy="44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43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863B4-3337-051E-CA10-90F9B620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FD29EF-6D02-CA93-2D31-ED9E39FB7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915" y="640080"/>
            <a:ext cx="11618170" cy="13255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A75098-6F25-B309-6D14-085C1888F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2099896"/>
            <a:ext cx="11773805" cy="411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95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BFD05-4FFE-49E0-EA37-74C22804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FAF5EA-D249-8885-E74D-52762A4E9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65" y="179791"/>
            <a:ext cx="10756618" cy="13255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F18C29-AD24-DB97-5166-F09548812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6282"/>
            <a:ext cx="11992517" cy="407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87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Practical – 8</vt:lpstr>
      <vt:lpstr>Dataset:-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Pratiksha Panda</dc:creator>
  <cp:lastModifiedBy>Pratiksha Panda</cp:lastModifiedBy>
  <cp:revision>1</cp:revision>
  <dcterms:created xsi:type="dcterms:W3CDTF">2025-04-11T18:10:05Z</dcterms:created>
  <dcterms:modified xsi:type="dcterms:W3CDTF">2025-04-11T18:10:21Z</dcterms:modified>
</cp:coreProperties>
</file>