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5C89-8E5C-4FA8-0237-70C41A201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58F71-8F53-59E3-7538-E99712661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9E33-840E-0356-E955-91442196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41D1-8DF2-435B-65C1-0DAA3B80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A7EC6-9EA7-A35D-24F2-5433B219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45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A604-566A-186B-D616-94FEB210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81257-8D27-820E-4A34-D0BB00EF3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1747-FC10-5AAA-E5BF-FCC2AB25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4D8D-1B97-6C1B-BB54-3156B27E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B49D8-9776-348B-1F0A-121AD94B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0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984C1-8024-26C7-16DD-C2BDDCD8C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8310C-6FAC-475E-00EE-5028AD0BB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1E4F8-CCF3-47F7-0CC1-5FF6AB6B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6641-8B56-C077-5BD2-53543711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67446-E562-205B-39CB-EF631755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7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FA98-5923-4A50-3EFA-4C73BA4F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1787-BE04-E957-64B9-6ACFE6FE4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D42D-41F7-1CF3-3FC1-9B85DCEC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1EC19-8C83-157B-E49A-0B4961B0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1969-0A6A-B195-630A-D065A569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30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3972-359D-7364-D869-E01C77F7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175EF-1D03-3FEA-887B-F920AE8D0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11A77-ED9E-4D92-12DB-CAA5CCAD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171F-4455-A4E1-4ACB-56ECCCF8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4FEE-68D9-8F3E-BF55-C95FAF5E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57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8783-9434-F479-56B9-523361CD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A580-C69E-C2A9-5AA8-3216F6DC1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B10A9-1248-E2D1-D3AD-339EB4BF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C1002-E430-742E-2728-9479C916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2A288-B430-5D0E-57D6-01C75118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31417-F9BF-D684-7AC9-922B6383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592F-74F2-7A53-0CA1-5868156F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BB73-6119-AD13-9E31-C611B6967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3329D-2126-BE43-07BD-A07E5B111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B24AB-8A1B-B9FB-3FDB-7B6F749A4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516C1-D4E8-178D-54D2-B114B0BE2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6EC7D-455D-0CF7-2F52-CAF808DC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469CF-6969-4DA4-9C7F-724FE746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D9952-7B10-F99D-09F8-587B6861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3D76-8AD9-FE04-5A9F-8627E154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6C72B-2ED3-D5C9-4AF8-DFCF6CC8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EC0BD-E72C-E638-F395-CFA3D853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EE05F-8D48-697D-C5A1-9EB4D035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080E0-71E1-4C4D-F80D-29E482A9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5F99-6A0E-8528-430E-C70C616E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6B267-9CE4-7124-4E04-F12F7111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7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FC3D-9E57-8BB9-0BD0-6021EB16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5781-C1E9-3BBC-756D-FF260540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B9590-4523-0C75-3EBB-CA2D704FD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EADBD-D4E2-B04D-0CE7-2A4F70B3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40E4F-B82B-1887-5AE7-D3926FA5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8B00D-2660-AE38-EA4F-DAD4199A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6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6B83-0F9D-8D2D-6747-3F890FB7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3940A-9244-34D3-38CB-5E0ADE130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249A-6F04-7A2B-B2E9-3AAC5A6A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B42CD-4D5C-DAEA-38E9-2F3A45EC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558B4-E3B3-1895-2A54-E1934E65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FB92-96F9-4A9B-04E2-09B9FEA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6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B2FBF-7184-B55E-5806-79FE5DBD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4B5D2-56F7-FD0D-FC30-42317F18D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1C63-E064-C3BA-DE63-431870D09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9C8CF-5761-4691-A89C-F58B7C34DF0E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41453-DBA1-BC29-F44E-0EC1F48E2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E59C-E6F3-63CC-55AF-9D4A570FA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A493-FE5C-4DD7-894F-D93E65C21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3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AE3C-6D14-56E7-27E2-BD3240DFC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3643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3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18985-38F0-FC10-DD87-BC518FE5D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94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17DF-35A8-E159-CFE9-81F338B6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BB47-C285-696A-8EFD-71EB720E1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6472E-B0F2-7C8C-8BA2-F49132FF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769"/>
            <a:ext cx="7427742" cy="5397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2597A-CF48-4A4F-10FD-4DEFDD1AF692}"/>
              </a:ext>
            </a:extLst>
          </p:cNvPr>
          <p:cNvSpPr txBox="1"/>
          <p:nvPr/>
        </p:nvSpPr>
        <p:spPr>
          <a:xfrm>
            <a:off x="0" y="8785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3:-</a:t>
            </a:r>
            <a:r>
              <a:rPr lang="en-US" sz="3200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Isomap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the data from 3D to 2D.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66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94E6-23EA-062D-BC65-2EC2B8D6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BAF9-3B76-4968-909B-50B790AD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7774D-EB68-1BC6-89A8-2163D9917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" y="963279"/>
            <a:ext cx="6332220" cy="1380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EE5EE-A76E-FFA6-15C4-69BECDE1E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131" y="2862076"/>
            <a:ext cx="9291124" cy="267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266B-4054-9480-3F8C-518739CB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E4E13A-B26F-D23E-6A22-FC8A45E04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4" y="264416"/>
            <a:ext cx="6866976" cy="11282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F8908-DAC5-7FE5-E76A-DFDF4D2C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31" y="1392701"/>
            <a:ext cx="10515599" cy="3643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41D62-6537-25CE-A60F-C849F55F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49" y="5230945"/>
            <a:ext cx="11187094" cy="13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6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FA0C-51F7-FA07-0CF7-3237F68F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024C-B53C-A20E-C2B2-927A1621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173A0-AE23-BE09-A045-05923540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5" y="167248"/>
            <a:ext cx="6041444" cy="1027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24381-924D-F0D0-C381-DCDE8FF7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5" y="1194825"/>
            <a:ext cx="9812093" cy="5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6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54A4-A594-C153-6B88-293F51FE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43F5D-934C-F75D-3F7E-32656648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FC251-3410-CBE3-B54C-1B607515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0335"/>
            <a:ext cx="6458536" cy="150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E0C1F-1BB1-5C28-6640-05C267BD2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4567"/>
            <a:ext cx="9453489" cy="5261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D4D7D-1AC0-A8E0-744D-46338A4E8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74188"/>
            <a:ext cx="5824171" cy="1622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16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84CB-CB34-F15F-04A1-D3A0B157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F0C2C-D965-9A74-0964-9AA455CC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40" y="105934"/>
            <a:ext cx="7061615" cy="13480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3CC0E-0F60-E9F6-8A63-3362CAAD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3948"/>
            <a:ext cx="12192000" cy="54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3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1A06-815C-E3A0-7B1F-213925BB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F02F-E17B-2531-B4E6-D91FF021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518B8-E86F-21DE-62F1-4E51ABDF4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3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Practical – 3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2025-03-02T16:22:12Z</dcterms:created>
  <dcterms:modified xsi:type="dcterms:W3CDTF">2025-03-02T16:22:32Z</dcterms:modified>
</cp:coreProperties>
</file>