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FE67-7DD5-DEBF-5211-F5A509136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24E13-AB33-C17F-3FC8-480793F1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9596-9477-D0DA-4A1D-794DD761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D595-4FBB-1253-32B1-4494898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BF0D-3447-454D-C268-3397FE7F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4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39EE-8414-E5A3-67B0-1982F995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BFB4C-6E7D-1B5B-1B3E-B78524F9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E092-1BF8-1D34-39D5-846F0E5D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597B4-639D-301C-7CAF-327DEE82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4A85-587B-C63B-24A2-4D4A0551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8E6A1-62F1-F134-F14C-26389F555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5F125-58B5-4525-CB01-6E233F39F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D6F3-7B2B-E94B-2B60-D76B15B1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A8CA3-340F-546D-D92D-4B6E2F12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8122-0B7C-A054-4281-9CCEA9FA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75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03B1-2622-EE09-0E04-9F22613A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98F0-2427-1E57-0158-8BD50699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E51D5-F6A5-1F68-3E0C-8D3BCFF4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CB903-5ED4-B121-2C5C-FA4BA7AC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FC66-75DA-67EF-BEB9-7943C055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D081-DC82-D5F3-A221-4307554E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889FA-1A1B-387F-1376-1AAE7047F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F9391-D6C6-0702-C26E-26C29635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F57C-DB27-847F-823E-3F9F236A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E32E7-11ED-A88C-D31E-1B707C1A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AD2F-386E-29AA-1BA7-FBFDC6ED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4F0B-BF07-D97F-02D8-6FCC76E06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0B140-580D-1D08-D24A-D6324AA72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20EC5-68ED-2E99-10D0-E2B54230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961B-61A6-7FF4-644C-2B7F25F2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E2FE5-9B57-EAB7-2588-F1B444CF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8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8E1D-28CF-1312-8E74-1DE42C18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40EB-F3B8-3AEA-B24E-53847D640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5D90E-C2C6-CD28-2D3E-9D61BF2A8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71471-B2FA-0A34-0F2E-38B9062F0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CE39D-C06E-4F41-0F58-050B20100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A6E7B-9CD6-6481-494A-1576B7A3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AD3A7-7D37-7B8B-F521-A7B3222B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BEE02-1EEA-FB1A-A798-8A688B28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50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0DCE-EC45-46DA-3FD3-63988EEF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63158-1519-4916-F3DD-54662240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A2A67-089A-46B2-AE20-E3E36F92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2AD0-EC43-6FDD-2FF4-F7A62570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4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53A3E-023E-880B-F867-38D7C4C8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FC0E1-8FD0-0E1D-8593-19C177F5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16484-DD5B-60AB-891E-6B9A0B14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9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334F-634F-9BCE-16F3-A467DB1D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6A7C-1F52-0078-D58F-C3BF0089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E9716-3C80-7AC7-01BF-1E4690FD0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1DEEB-4CB2-3F53-FB09-EC29EC1F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A6854-CE59-23D9-557F-D1743B93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4E526-6DB8-99DE-3F7B-71A03183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D910-519E-1314-E6C5-D58FCE44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C92B6-57A7-D1FA-CA4B-E47623717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92F2-43FE-4903-1AAB-110774B1F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77D5-6580-8A51-6EA3-8750551B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EC3E9-5EEC-A31F-0D52-7EC67CE8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4F8B-224F-C992-404D-C5320470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3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99B9A-D1E0-BC3F-D5D3-208DDE64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A6C73-6839-8963-EC83-1826293BC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4C50-A3FC-BA4C-A5EE-B58239E57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ACF2-27BA-4D8A-BD90-371F9F0E4F61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5AA4-95FB-5601-2A62-A0F46A4CA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EB357-B72F-BC42-3A81-15717CEB1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A8D6-FCDD-4FE4-BA53-4BF77D14F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0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6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D801E-CA76-584A-4B79-6C41497AE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9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1374-60BE-A098-BC36-C2D614D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D4338-9F88-F704-7852-8AF8593E7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1" y="881652"/>
            <a:ext cx="5423022" cy="57705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507422-766B-C6F6-A5DE-D7DA2A71AB02}"/>
              </a:ext>
            </a:extLst>
          </p:cNvPr>
          <p:cNvSpPr txBox="1"/>
          <p:nvPr/>
        </p:nvSpPr>
        <p:spPr>
          <a:xfrm>
            <a:off x="5148775" y="5821235"/>
            <a:ext cx="71440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time, we have all the features, but no target variable.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8C2D3-2797-4BE3-46F8-EDEDB398BEF8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given an Iris feature dataset, but you don't know which class each data point belongs to. Group all the data points into 3 clusters based on their features.</a:t>
            </a:r>
          </a:p>
        </p:txBody>
      </p:sp>
    </p:spTree>
    <p:extLst>
      <p:ext uri="{BB962C8B-B14F-4D97-AF65-F5344CB8AC3E}">
        <p14:creationId xmlns:p14="http://schemas.microsoft.com/office/powerpoint/2010/main" val="304973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B359-FC6C-8ED6-CB67-BDD5C0F9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E2CE8-A0EC-80C6-B60E-14BE9EEE3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058400" cy="6858000"/>
          </a:xfrm>
        </p:spPr>
      </p:pic>
    </p:spTree>
    <p:extLst>
      <p:ext uri="{BB962C8B-B14F-4D97-AF65-F5344CB8AC3E}">
        <p14:creationId xmlns:p14="http://schemas.microsoft.com/office/powerpoint/2010/main" val="83622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D7E6-FE75-614D-76D2-2F2CC5DF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5C2D3C-3D99-B2B5-8E3D-A070977C1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34901"/>
            <a:ext cx="8131126" cy="42869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9F44E1-0DF3-3DCB-6F35-9CC55DA80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" y="5074154"/>
            <a:ext cx="11702241" cy="9046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16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163C-5F05-9CEB-F9A0-FB29F170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F1065-D5DF-3D24-8E51-39B5E0CC2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98" y="185738"/>
            <a:ext cx="4387801" cy="22956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F9AF1-8306-5787-F973-AE884532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81342"/>
            <a:ext cx="11590969" cy="3300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23886D-DC44-C7D9-5FF2-D8E08C33B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43965"/>
            <a:ext cx="11169748" cy="10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5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B4FA-CEBB-C26C-889D-F10E6A9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85F31A-DE97-B821-5A3A-183C787AE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17" y="179571"/>
            <a:ext cx="8642365" cy="1142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E279DF-E82C-2924-C7DF-799E316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17" y="1510358"/>
            <a:ext cx="8642365" cy="3982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1335B7-E111-F9D2-41C5-99C46D77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49" y="5588044"/>
            <a:ext cx="7868474" cy="11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5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6CF7-4F38-62C8-3A45-1BE547EA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26818-A918-D8DD-83D9-DBB0DF836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35" y="228001"/>
            <a:ext cx="5687525" cy="16142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45411D-9B8F-E2F6-20E1-070A2C99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85" y="1842232"/>
            <a:ext cx="8250315" cy="922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3B6FE3-9C6F-4DB3-47FF-5B722E053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41" y="2925116"/>
            <a:ext cx="8979365" cy="3737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402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Practical – 6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6</cp:revision>
  <dcterms:created xsi:type="dcterms:W3CDTF">2025-03-28T17:07:54Z</dcterms:created>
  <dcterms:modified xsi:type="dcterms:W3CDTF">2025-03-28T17:44:01Z</dcterms:modified>
</cp:coreProperties>
</file>