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79" r:id="rId13"/>
    <p:sldId id="280" r:id="rId14"/>
    <p:sldId id="281" r:id="rId15"/>
    <p:sldId id="282" r:id="rId16"/>
    <p:sldId id="283" r:id="rId17"/>
    <p:sldId id="286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4A43-94C9-9C60-82AB-42AB0787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40D25-8697-931E-F1FA-C1B7424BB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1C4E-CCE7-6514-4B30-212BC39E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3BE1E-8F30-4BBC-A820-F11C02B4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DFE4-2138-7CA0-CE64-5D0B354E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0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31EC-C91E-B61B-E987-EAA05806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4798-8956-A0D9-C5BF-6C49930E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B3BF1-43B0-D26B-14E4-B146C39A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03CB-ABBC-B62F-865C-A5EE6898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9BB1-BAB5-6E81-33EC-8774FFE7A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08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A7EAB-B966-DDA4-849B-907F92559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A8827-47EB-D96E-F57F-64C037A9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7A82-CC01-10D2-6981-2A0E57F3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A66F-6A40-C5E1-7B96-3804F176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F65FF-6CA2-F633-B3DC-CFF1B4BC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9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1ED1-1A83-A337-6B25-76A428BD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0308-8025-67AE-5FD6-C3E517BF7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A8451-317C-90E6-77E0-A43772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914A-0C53-81DE-0147-528B5FA7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2045-BF05-69D4-FA54-AFF67F42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2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8719-3ADB-8C1E-792B-063AE78D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89651-D41B-D456-9088-0206C1786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1C3A-444F-B13E-D18E-631ED8D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70E38-141D-1C47-2204-69E394AF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105C-B877-6C4A-1759-D29BD7A1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FAB9-A36E-A624-94DB-96FA9474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38B7-34C5-B761-0C04-C0C8EEB8B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114C0-C5A3-8AC8-A013-ACE324F6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E356-1BC1-1A68-2EAD-B76CF7D6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37884-4808-08D7-1D8F-79A2C01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441C2-9D00-EB49-E219-7BBB1A31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0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0397-A948-15B9-4A12-24D063A4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A11B-5F27-59BE-93D6-0FEB88B8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56BD3-EF8B-A104-B17B-99780BC9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3387-3C5A-25C9-AFF9-818E4BDCD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CE108-35B0-558B-583B-EF179E8A4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38C6D-3F55-9273-FC7F-CB2F4405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308FB-C37A-0AA6-7032-5EB5346D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51223-E6AD-5B75-02CD-706C2366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AEF3-5876-2A52-67E7-64557A19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EC3F7-1C7C-B95A-0C72-F25F5992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53ADB-56D4-7FA8-4772-A9260EBF4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0A67B-F39D-4DD2-5D0F-DC06F707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4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146EF-9E86-3B6D-E360-B6210F04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333B4-98CE-64D3-F43E-CBE1278E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0512E-4909-2D9D-CD45-F8A5C20B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64E1-3B57-EEEB-A1B3-23347119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F851-C759-63B3-8A87-F7801792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FF322-05B6-4572-57B3-FC2F7F046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30C49-038A-4032-3F8A-05F68535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A238D-D92E-AD7C-4E99-98BE73CD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886E-766B-B858-F770-02839930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28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5EA3-AF0B-FF1B-B6F2-67931EAB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FEF9F1-5B57-E790-E3A1-46AAA958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7B668-6AD1-80F2-44C1-AF6CA343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92BE-A61B-C1DE-3CD5-7570CC1D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D775B-B6A9-7F7B-8D0D-F54840F1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7ABE-D4AB-0E38-E1CC-4293C39F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7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87969-BAB6-54B5-6430-E4C92447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5307D-A7EC-D4B2-39F3-8BECC3709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E8BC-2B85-8681-B86F-4E4AF7492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E7288-0C65-40F4-9A8F-522F515B1752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EC7D9-1516-B003-61AB-27A674FA0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249C-4D19-259D-83C3-1C9F57CB0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A7413-04B4-4656-AA90-A7FC23153E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3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AE70-BF07-CFCF-BB41-2335C9C8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4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C6AFE-AAB0-441C-2564-1A414281C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156"/>
            <a:ext cx="9144000" cy="12766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80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9865-5C3A-8E80-753D-10547693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47CA-042F-E76F-EE87-D56B74D1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0748D-E321-F4EF-54F6-7BF4142CF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827802"/>
            <a:ext cx="10100603" cy="60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B7485-DF9F-D5B9-2CDB-908BCA97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E97-C2BB-BBC9-E729-8CF232BB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0"/>
            <a:ext cx="11016175" cy="61769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the dataset of Practical 1 is:-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2D833-FDFB-FA0F-CF8B-CFFF9762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5" y="304739"/>
            <a:ext cx="9776731" cy="2679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401C2-F8F4-2CB8-9475-3CB33C0B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1" y="3044947"/>
            <a:ext cx="10072467" cy="37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9FB7-BED2-1589-D764-852CA6DD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50EFF-A9CB-7E93-A7AC-38ACAC05B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"/>
            <a:ext cx="12192000" cy="667512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Imports the pandas library and assigns it the alias pd, which is used for data manipulation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Imports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and assigns it the alias np, which is used for numerical operations with arrays and matrices.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This function reads a CSV file and returns it as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'/content/ws.csv'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path to the CSV file you want to 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variable that stores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from the CSV file.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164E8-DC9F-98EB-578A-5A50BEDF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4" y="1206379"/>
            <a:ext cx="3597740" cy="903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A0879-BFA4-5853-E0E7-46289867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4" y="3520440"/>
            <a:ext cx="8055207" cy="333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6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7A1B-19C6-45D4-1879-227C1984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F379-5B80-086E-ED6C-13740BBD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F7B1B-2B0B-EB4B-D5F3-E6B24B00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45" y="3792538"/>
            <a:ext cx="7749381" cy="2384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5E11C3-24E3-3554-AFD4-67839AF1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8" y="526732"/>
            <a:ext cx="10313861" cy="270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73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C7AD-1DA3-348D-0F3A-A48ED11A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D929-DD4F-48D2-F2F7-6B8779ABE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4E09A-2822-3396-D83A-84454236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0" y="917697"/>
            <a:ext cx="9805243" cy="2624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0828B-4C77-76DB-AB6B-968204A9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7786170" cy="17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4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2EF-04F0-3959-CA1B-731BAEEE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8137-482C-EA14-7EDA-83335DBB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43FC-F43C-29CF-343F-30930AA45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14"/>
            <a:ext cx="7121989" cy="4338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F9C63-AA8E-6011-D164-36131AE7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03972"/>
            <a:ext cx="11180643" cy="17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2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A87C-0AA7-FC42-5E0F-382B55F9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8D81-5F8F-343F-0924-D8B7C7D5E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9E2D9-4757-5871-F813-83ACCDA1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7" y="119265"/>
            <a:ext cx="3621566" cy="1240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45B57-FCFC-634D-B253-F8A83CE8CC6F}"/>
              </a:ext>
            </a:extLst>
          </p:cNvPr>
          <p:cNvSpPr txBox="1"/>
          <p:nvPr/>
        </p:nvSpPr>
        <p:spPr>
          <a:xfrm>
            <a:off x="-2344" y="621166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E439ED-8E11-8447-047E-C37E8A046E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0"/>
          <a:stretch/>
        </p:blipFill>
        <p:spPr>
          <a:xfrm>
            <a:off x="148577" y="2394484"/>
            <a:ext cx="4817318" cy="2462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F3D5B0-8D58-2FE2-0661-BD8E3BC19929}"/>
              </a:ext>
            </a:extLst>
          </p:cNvPr>
          <p:cNvSpPr txBox="1"/>
          <p:nvPr/>
        </p:nvSpPr>
        <p:spPr>
          <a:xfrm>
            <a:off x="5735369" y="5299800"/>
            <a:ext cx="6308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C041E1-5C4F-F1AC-895B-2F268E2FD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43" y="651955"/>
            <a:ext cx="8421858" cy="1656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F5B855-A326-D92C-6771-B9BB7B0B8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895" y="3798277"/>
            <a:ext cx="7221418" cy="3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4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83DB-B88C-41EA-CEEB-A8EDDCF0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7207F8-D72D-1D4B-B1DB-06905D58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7" y="281944"/>
            <a:ext cx="4558148" cy="478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E4794B-237B-138C-3CFF-39B2442DD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23" y="1026942"/>
            <a:ext cx="8845284" cy="38670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58B88-12B1-4207-A97A-4C12B5392BE8}"/>
              </a:ext>
            </a:extLst>
          </p:cNvPr>
          <p:cNvSpPr txBox="1"/>
          <p:nvPr/>
        </p:nvSpPr>
        <p:spPr>
          <a:xfrm>
            <a:off x="0" y="6053442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 the first feature vector where the target label is 'yes' and sets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specific_h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this feature vector.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739A2-40C9-D8F5-A95C-76FC6547EDB3}"/>
              </a:ext>
            </a:extLst>
          </p:cNvPr>
          <p:cNvSpPr txBox="1"/>
          <p:nvPr/>
        </p:nvSpPr>
        <p:spPr>
          <a:xfrm>
            <a:off x="6350391" y="5103674"/>
            <a:ext cx="6126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feature vector where the target label is 'yes’: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it to the current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specific_h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feature value in the current vector does not match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specific_h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replace that feature value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specific_h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 ?.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refined hypothesis which represents the rule that matches all positive examples as closely as possible.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6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5863-04C8-99E2-60F3-0CDDBA76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5C18-6AF3-AC7D-049C-F6AFFB10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40C78-81C8-A50B-68DA-948A0151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0194" cy="3936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8F6878-1DFD-71FE-ADDB-4DC79F788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45" y="2248651"/>
            <a:ext cx="7465255" cy="46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0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1F00-8F42-B4EC-782B-DDB884D0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4382-4D2F-7305-3BE6-92493C75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6698A-488F-1971-BC71-77401842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11" y="4719173"/>
            <a:ext cx="9949360" cy="1773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618E3-164B-0825-CAFB-810892DB3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1" y="365125"/>
            <a:ext cx="8599735" cy="38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881E-436E-D650-F0E9-F84B5FFF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4425"/>
          </a:xfrm>
        </p:spPr>
        <p:txBody>
          <a:bodyPr>
            <a:normAutofit/>
          </a:bodyPr>
          <a:lstStyle/>
          <a:p>
            <a:pPr algn="just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demonstrate the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finding the most specific hypothesis based on a given set of training data samples. Read the training data from a CSV file.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7C6267-6C82-C385-557B-7FAC776AD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7D3B5-CED0-0970-F574-8339B81F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68411"/>
            <a:ext cx="8609429" cy="1564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FDC120-26CB-2804-72AC-A41B67FC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46" y="2502495"/>
            <a:ext cx="6986954" cy="43555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6FD84E-5AFA-8483-5246-E21844C5C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824575"/>
            <a:ext cx="4938444" cy="27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1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A7D2-D8B0-C624-6A76-0F1C79FA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E8CF-8586-02CE-675C-A0C5A2EB3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2E3D74-4D27-E60B-0C65-576EE8F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73844"/>
            <a:ext cx="6260123" cy="301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37B823-86F2-7427-8A93-1DA89459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0829"/>
            <a:ext cx="6096000" cy="431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0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CB1C-7031-863E-A6F6-0C283DE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0BA0-9D54-6173-4182-32AA3FA7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1EF7C-05E9-35D6-A0CA-DBA453F3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8" y="1497256"/>
            <a:ext cx="10634152" cy="386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495B-2A5F-AAA7-DDF1-304A1107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7C2C-E66E-986F-1EA1-99E79EB2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7009D-C693-A9C0-886D-F6CE7AAC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7" y="681037"/>
            <a:ext cx="10717973" cy="586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F7F-F053-C2C3-AB22-B89E9D54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84B2-D510-6F4E-EF22-5EBA3C4A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801858"/>
            <a:ext cx="11633981" cy="58380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F39E6-4B63-17D7-6BCE-0F78BD81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2" y="1054233"/>
            <a:ext cx="8571913" cy="55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1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2A9E-01A9-63B2-A57C-92C80EB9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253B-5D5A-9FB5-5F37-CAFA1D5E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2B953-B519-FB16-95A4-0453AF23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7"/>
            <a:ext cx="7242907" cy="317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9391E-F9A9-98A2-59FA-1ABB1A50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74" y="3855645"/>
            <a:ext cx="7472526" cy="30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4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AFAD-ED39-E4B4-00AA-D2AE8468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274320"/>
            <a:ext cx="10515600" cy="5767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E6D6-A848-FA78-C6B1-2F4C45A8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787791"/>
            <a:ext cx="11451101" cy="57677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C3592-5217-051A-8C72-4E78DA5CD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" y="977521"/>
            <a:ext cx="11652738" cy="538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2824-B918-31E1-46C7-747F339E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FIND-S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45934-6BA1-394B-04DF-705152765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B2746-49DB-32DA-2320-1BC41BCFD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7" y="640977"/>
            <a:ext cx="8328074" cy="621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4BE08-4C9D-8233-96ED-62BEF8EAC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151" y="681037"/>
            <a:ext cx="2721292" cy="32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280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Practical – 1</vt:lpstr>
      <vt:lpstr>AIM:  Implement and demonstrate the FindS algorithm for finding the most specific hypothesis based on a given set of training data samples. Read the training data from a CSV file.</vt:lpstr>
      <vt:lpstr>FIND-S Algorithm </vt:lpstr>
      <vt:lpstr>FIND-S Algorithm </vt:lpstr>
      <vt:lpstr>FIND-S Algorithm </vt:lpstr>
      <vt:lpstr>FIND-S Algorithm </vt:lpstr>
      <vt:lpstr>FIND-S Algorithm </vt:lpstr>
      <vt:lpstr>FIND-S Algorithm </vt:lpstr>
      <vt:lpstr>FIND-S Algorithm </vt:lpstr>
      <vt:lpstr>FIND-S Algorithm </vt:lpstr>
      <vt:lpstr> </vt:lpstr>
      <vt:lpstr> </vt:lpstr>
      <vt:lpstr> </vt:lpstr>
      <vt:lpstr>  </vt:lpstr>
      <vt:lpstr> </vt:lpstr>
      <vt:lpstr> </vt:lpstr>
      <vt:lpstr>  </vt:lpstr>
      <vt:lpstr> 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– 1</dc:title>
  <dc:creator>Pratiksha Panda</dc:creator>
  <cp:lastModifiedBy>Pratiksha Panda</cp:lastModifiedBy>
  <cp:revision>26</cp:revision>
  <dcterms:created xsi:type="dcterms:W3CDTF">2024-08-22T17:27:57Z</dcterms:created>
  <dcterms:modified xsi:type="dcterms:W3CDTF">2025-03-02T13:51:42Z</dcterms:modified>
</cp:coreProperties>
</file>