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8" r:id="rId20"/>
    <p:sldId id="279" r:id="rId21"/>
    <p:sldId id="271" r:id="rId22"/>
    <p:sldId id="272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266A-AD27-1895-6556-3267DC719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FEEF-3A3A-0F6C-3183-447B1F5E1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F3C7-67B6-5941-9707-E3B23046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971A5-D2F6-225C-1B51-71C8B3F0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78D4-80CA-AF3F-6B39-F73D8095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4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E6F6-916E-5A56-B6A1-AB1BD513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92A21-7D8D-609F-478A-E5AD8514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D7E4-0A41-AA33-B35B-0FA5DFE0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4800-4ED6-FC3B-B67D-ADA40A38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2268-CED6-EDE7-E2E0-31DA8DD9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F5827-7953-6FB9-15E6-6AB1EBE8A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EE428-DAF5-0211-D2B9-54150D55E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8D27-00E0-ABC4-0F30-BBE01FE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A28C1-6D3E-0E32-5098-339C8F85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BBBA-27C4-3A95-C4FE-13F26997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3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E051-3979-7379-AB44-082EFB59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F5D9-3434-437F-CFD4-EA7A6B17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8A3D8-8BB9-F7C6-FC08-5319C9F0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BF48-9D9F-2800-80E3-5AADD522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784E-555A-98DC-8086-5A365818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8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8344-532A-2088-6ECB-865F5CE2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85AE-5AB5-5F6D-C326-F176083BA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6C7E-338D-7DB4-CE23-51EA1081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3436-69B9-04FF-9DF8-9B847F2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CA85-5B19-09DB-F00D-19F70E9F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C521-ABF2-F488-49DD-CF8CFDED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B47C-B873-0D27-4FAC-1058AD1F7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7B7F8-D872-1CE9-7021-AE29AB39D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D4306-AE59-43CF-B2F3-6A88D3D9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53F11-49DA-E367-5F7A-5D79ADF1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780D4-3E15-2D83-E94B-19B53BE4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6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8996-3A68-037C-F736-8608B453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61043-9C89-BE4E-AC9B-8106C6BC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79934-F734-F6C7-F473-39F7851D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D6CA7-EB08-4D6C-562F-AAA1A97EE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478A3-7D43-60CD-D6EA-6B166116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C92B6-7EBB-17DC-7546-C10F3E94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69986-C165-CD05-5463-803D4A83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7329B-845C-2440-1396-058428CC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8FF3-AD4D-6C2D-F04B-8A7438ED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EF8EA-2A97-757D-ED73-9936154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4F39C-7F61-6C9A-CE7E-34211CE6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C25EA-D785-BB9D-3FA5-4E5703F9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2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B44D9-825A-191C-24C9-E9484AC2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0A942-811A-0DB7-6E54-6BA6D16E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2880E-9831-3147-0E25-4C5B3A53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4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92A8-056C-9256-B6AA-E4FC1698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A178-6805-B2CB-34A2-FDC71487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A0BD3-F5F5-CB62-9154-E5A13B051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630D6-62D9-952E-AA8B-F6DCF7B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9F9DA-6159-1A6D-2633-3DF878A4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932C7-71CF-C556-F634-F464725A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A99B-807C-8A40-EF92-E623D8601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7C652-0496-CD8F-2A9B-ABE170651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EE779-E8D2-B7BF-3F13-0D026167D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0B44E-79D5-0715-82C1-8CC13B2F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995E-0B6F-DB1F-8D05-757278A8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F962B-160B-6B5C-2CA2-8CB6E5C9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A7DE5-13AA-8FE3-5AC2-191358BB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B065-8870-6DF7-8258-A1975961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A9DD-A245-4EA4-5AAC-D5F7C88F2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5301-4EDE-447A-ADB9-81A98840A968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F79D-83C4-FDCE-1BC5-8A67DE7B7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D336A-ECAA-F0F1-9A93-00CFE255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CDE0-7147-4138-AB91-B8D0CD809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1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ADA1-D9B2-7D33-0A29-37946AD2D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558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F446-E298-41BA-4007-6FD643CC8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3 – [Part 1]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36E7-C716-212F-A13C-F300B40C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5B61-AC7D-9518-BF02-24C8CB5A5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D679C-FE13-147E-925F-568AEA99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5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9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CCBC-5BCB-F5F6-1A92-7A845D68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C5E758-6BEE-F235-8D6F-C2D3AD7A5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50" y="123434"/>
            <a:ext cx="10678550" cy="6734566"/>
          </a:xfrm>
        </p:spPr>
      </p:pic>
    </p:spTree>
    <p:extLst>
      <p:ext uri="{BB962C8B-B14F-4D97-AF65-F5344CB8AC3E}">
        <p14:creationId xmlns:p14="http://schemas.microsoft.com/office/powerpoint/2010/main" val="362849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751E-F30B-8A4D-66D3-C3BB1DB0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441D7-018A-21D6-B4FB-E80A1B130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69932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8E49-B0B8-69F9-939F-97F4B796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F0C23-B6E7-61BD-DB07-D613C4CC7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2" y="109366"/>
            <a:ext cx="7940828" cy="6718082"/>
          </a:xfrm>
        </p:spPr>
      </p:pic>
    </p:spTree>
    <p:extLst>
      <p:ext uri="{BB962C8B-B14F-4D97-AF65-F5344CB8AC3E}">
        <p14:creationId xmlns:p14="http://schemas.microsoft.com/office/powerpoint/2010/main" val="15809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3FE1-9B7D-899F-E65A-0EC86A7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A7476-8367-16E1-C14B-99A488F93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64" y="137501"/>
            <a:ext cx="8215678" cy="6710621"/>
          </a:xfrm>
        </p:spPr>
      </p:pic>
    </p:spTree>
    <p:extLst>
      <p:ext uri="{BB962C8B-B14F-4D97-AF65-F5344CB8AC3E}">
        <p14:creationId xmlns:p14="http://schemas.microsoft.com/office/powerpoint/2010/main" val="89873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DAC7-8B46-DBC9-1654-EA257532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B77B3-FA63-DE50-24E8-2169256FE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7" y="165636"/>
            <a:ext cx="11769058" cy="6586855"/>
          </a:xfrm>
        </p:spPr>
      </p:pic>
    </p:spTree>
    <p:extLst>
      <p:ext uri="{BB962C8B-B14F-4D97-AF65-F5344CB8AC3E}">
        <p14:creationId xmlns:p14="http://schemas.microsoft.com/office/powerpoint/2010/main" val="303434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EF52-13CD-F021-36D2-6B7C6D90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39389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question:-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1043-9BD6-BE16-3E09-550132A6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62B76-6B5A-B743-147C-8EEBECAC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895"/>
            <a:ext cx="12192000" cy="1085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CF8C2-1493-CD71-5472-12FABDD09948}"/>
              </a:ext>
            </a:extLst>
          </p:cNvPr>
          <p:cNvSpPr txBox="1"/>
          <p:nvPr/>
        </p:nvSpPr>
        <p:spPr>
          <a:xfrm>
            <a:off x="0" y="1394738"/>
            <a:ext cx="61475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85 (high) and 65 (low) as initial guess.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2652EB-9F84-5078-65CB-57540A31BB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399"/>
          <a:stretch/>
        </p:blipFill>
        <p:spPr>
          <a:xfrm>
            <a:off x="0" y="1926390"/>
            <a:ext cx="8197087" cy="2074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16B2D8-0CD8-8A27-DB85-095CE6001D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0000"/>
          <a:stretch/>
        </p:blipFill>
        <p:spPr>
          <a:xfrm>
            <a:off x="149543" y="4353468"/>
            <a:ext cx="7477271" cy="21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4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3976-B1A0-1745-CF28-D0A8A47A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BE89-0F57-06FC-1A86-26DEDC55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C3AD7-D5FE-4FDC-4708-3AE893A8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117058" cy="68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0229-E91D-F0E3-84D0-6F4CB414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1F66D-EF5B-6268-EA13-7B01405C3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362462" cy="6858000"/>
          </a:xfrm>
        </p:spPr>
      </p:pic>
    </p:spTree>
    <p:extLst>
      <p:ext uri="{BB962C8B-B14F-4D97-AF65-F5344CB8AC3E}">
        <p14:creationId xmlns:p14="http://schemas.microsoft.com/office/powerpoint/2010/main" val="228048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E98D-20AD-A099-A4F0-182E4D16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DAFCD-ABAB-C974-90E6-BC4EB23F9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920111" cy="6819594"/>
          </a:xfrm>
        </p:spPr>
      </p:pic>
    </p:spTree>
    <p:extLst>
      <p:ext uri="{BB962C8B-B14F-4D97-AF65-F5344CB8AC3E}">
        <p14:creationId xmlns:p14="http://schemas.microsoft.com/office/powerpoint/2010/main" val="372289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F2F7-A1C0-E5F3-CA63-54EC67AF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5205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82080-E381-C87D-C463-4580A523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773723"/>
            <a:ext cx="7081032" cy="608427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4DDF88-83A1-363D-AFBE-7F65433E2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73723"/>
            <a:ext cx="5095875" cy="1981200"/>
          </a:xfrm>
        </p:spPr>
      </p:pic>
    </p:spTree>
    <p:extLst>
      <p:ext uri="{BB962C8B-B14F-4D97-AF65-F5344CB8AC3E}">
        <p14:creationId xmlns:p14="http://schemas.microsoft.com/office/powerpoint/2010/main" val="310833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1CCB-47EA-638F-354E-C8367FBD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E270D8-490B-8807-082D-2B223C342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173329" cy="48062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14851-DCCD-1DD1-E248-01C0E374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16195"/>
            <a:ext cx="7287887" cy="21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87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996F-3D5D-5923-0897-0D013B00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1622B-9E38-EE7D-56EC-BDA46B371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" y="176209"/>
            <a:ext cx="11521440" cy="6505582"/>
          </a:xfrm>
        </p:spPr>
      </p:pic>
    </p:spTree>
    <p:extLst>
      <p:ext uri="{BB962C8B-B14F-4D97-AF65-F5344CB8AC3E}">
        <p14:creationId xmlns:p14="http://schemas.microsoft.com/office/powerpoint/2010/main" val="108075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1F3A-FDE6-2680-93B5-0193EBE8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B9370-0ED3-F512-B7DD-6C8CF457F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46176"/>
          </a:xfrm>
        </p:spPr>
      </p:pic>
    </p:spTree>
    <p:extLst>
      <p:ext uri="{BB962C8B-B14F-4D97-AF65-F5344CB8AC3E}">
        <p14:creationId xmlns:p14="http://schemas.microsoft.com/office/powerpoint/2010/main" val="855128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BFC3-9DD3-664E-6539-6456666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8E9C-BEDB-9995-0EC8-9FA1F247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9803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C2628-8D30-96D6-9FE2-C4ED911C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8806375" cy="3635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77934-40F2-356E-AC6F-4EF9D5F7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7257"/>
            <a:ext cx="7301132" cy="1352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AEC3B-2432-9735-0B8D-E9099F605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93557"/>
            <a:ext cx="9242474" cy="7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0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3102-8170-3E35-3BEC-FDCFD9F3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FF0DA-23AE-2076-7EF4-29D8921B1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7999"/>
          </a:xfrm>
        </p:spPr>
      </p:pic>
    </p:spTree>
    <p:extLst>
      <p:ext uri="{BB962C8B-B14F-4D97-AF65-F5344CB8AC3E}">
        <p14:creationId xmlns:p14="http://schemas.microsoft.com/office/powerpoint/2010/main" val="135992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970C-0C69-1EDF-F8D5-62698DC8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43BDC-697B-47F5-11DA-22F52E055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4448"/>
            <a:ext cx="11563643" cy="5540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217D0-F553-4BBF-894C-AF0B0C12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6504"/>
            <a:ext cx="11057206" cy="9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4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99B5-0E8B-9A1E-030A-333B3635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EE80-4089-FCB7-C26D-A2E80EA1E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CC856-D187-0079-1B54-B6F04D24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31126" cy="406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34A055-BA22-065C-3675-6C48BEFA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75" y="3967090"/>
            <a:ext cx="7588055" cy="28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4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A492-D66F-62DF-56F3-76305F74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C39BE862-8334-0B60-6086-9AF8C5027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8219"/>
            <a:ext cx="12192000" cy="937387"/>
          </a:xfr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C52FBFC-7F65-25AF-93AA-A63E4822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1" y="1302512"/>
            <a:ext cx="7982347" cy="54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D662-6C38-C8A9-4134-99A3C9D7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812284-F954-6A91-4FAD-F637B1566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06" y="0"/>
            <a:ext cx="4128427" cy="28027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EB6F7-D3C3-CF64-CF92-A18DAF50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2784"/>
            <a:ext cx="7132320" cy="40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F6CA-0AC4-E0A9-3A12-A35E5BB7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81CE94A-DB5F-3EAE-C9FB-02F84608C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18" y="255232"/>
            <a:ext cx="4198767" cy="28505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CA69A-2E91-840B-611E-1B5C3D5D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8" y="3196443"/>
            <a:ext cx="7898570" cy="36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F292-CECB-5CF7-A18E-5C7B1CF6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205DD-7017-2712-B5D5-71EC966D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62856"/>
            <a:ext cx="10761786" cy="47929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1D7D4-B364-7658-2E03-D29A9976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855770"/>
            <a:ext cx="10086536" cy="18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987F-DE69-CB44-75C5-3623F834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F227-42D4-E506-36EC-3EA5AFB5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E3D00-87F1-BBE9-571B-3F8C7683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7475"/>
            <a:ext cx="10761785" cy="1905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E19431-0CF1-2A92-7074-CAF45247C3E6}"/>
              </a:ext>
            </a:extLst>
          </p:cNvPr>
          <p:cNvSpPr txBox="1"/>
          <p:nvPr/>
        </p:nvSpPr>
        <p:spPr>
          <a:xfrm>
            <a:off x="0" y="2712840"/>
            <a:ext cx="12337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dendrogram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tree diagram frequently used to illustrate the arrangement of the clusters produced by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A9CEA-D5D5-FD80-591D-06885712A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3096173"/>
            <a:ext cx="5683348" cy="37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E26F-EBE5-CAC1-6E36-85C80E5D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36E6E-9FAC-DB04-BC36-522FF2E5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" y="112542"/>
            <a:ext cx="12087225" cy="6745458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Hierarchical clustering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AB4B4-C89C-5280-292A-8345F714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33047"/>
            <a:ext cx="12192000" cy="62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</Words>
  <Application>Microsoft Office PowerPoint</Application>
  <PresentationFormat>Widescreen</PresentationFormat>
  <Paragraphs>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Machine Learning</vt:lpstr>
      <vt:lpstr>K-Means Clustering</vt:lpstr>
      <vt:lpstr> </vt:lpstr>
      <vt:lpstr> </vt:lpstr>
      <vt:lpstr> </vt:lpstr>
      <vt:lpstr> </vt:lpstr>
      <vt:lpstr> </vt:lpstr>
      <vt:lpstr>Hierarchical clustering</vt:lpstr>
      <vt:lpstr> </vt:lpstr>
      <vt:lpstr> </vt:lpstr>
      <vt:lpstr>  </vt:lpstr>
      <vt:lpstr> </vt:lpstr>
      <vt:lpstr> </vt:lpstr>
      <vt:lpstr> </vt:lpstr>
      <vt:lpstr> </vt:lpstr>
      <vt:lpstr>Another question:-</vt:lpstr>
      <vt:lpstr> </vt:lpstr>
      <vt:lpstr> </vt:lpstr>
      <vt:lpstr> </vt:lpstr>
      <vt:lpstr> </vt:lpstr>
      <vt:lpstr> </vt:lpstr>
      <vt:lpstr> </vt:lpstr>
      <vt:lpstr>Mixture Density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12</cp:revision>
  <dcterms:created xsi:type="dcterms:W3CDTF">2025-02-12T14:31:48Z</dcterms:created>
  <dcterms:modified xsi:type="dcterms:W3CDTF">2025-02-23T16:08:08Z</dcterms:modified>
</cp:coreProperties>
</file>