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  <p:sldId id="279" r:id="rId21"/>
    <p:sldId id="275" r:id="rId22"/>
    <p:sldId id="276" r:id="rId23"/>
    <p:sldId id="277" r:id="rId24"/>
    <p:sldId id="278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23D7-864B-1EEA-C9C1-F9F0F51D9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91EDE-B6C0-C7D3-6A70-83C50189C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2CDE3-DCB7-32F1-9D8F-BFDEFE67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6D58-5B98-4F75-BD26-5E6FFFB935DA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32C70-C3A7-F402-85E1-6B382811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07704-387C-0E1B-11D2-764DE46B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A3-29A7-4DF0-AC02-078D2BA8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35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49E7-41B8-CD33-7B0C-E73954AD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537ED-16D4-7D2F-530B-099C75951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763BF-3E49-7C03-4E4A-DB04B994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6D58-5B98-4F75-BD26-5E6FFFB935DA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706AF-3BD8-D84B-4F7B-FA13D5EE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1E919-74B6-A557-38E2-B397B4C2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A3-29A7-4DF0-AC02-078D2BA8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57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ED8D7-2EB4-2939-255F-3B3EEE27A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B8C03-F554-1923-1401-942489B14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77D71-3D43-8B4E-ADEF-41F4CA4B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6D58-5B98-4F75-BD26-5E6FFFB935DA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68360-C01C-78BD-90DA-9802A8E7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2A604-027D-F69A-9E4D-012347BE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A3-29A7-4DF0-AC02-078D2BA8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60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F786-849E-F5B3-DCC9-1C586B45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F922-AA44-1A1E-C7B4-8A0789E6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A859F-71A4-6199-2A8A-2931ECFB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6D58-5B98-4F75-BD26-5E6FFFB935DA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5CD32-0E4D-FFD6-6C40-B368906E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54E91-0C7C-8020-4216-FF00BD38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A3-29A7-4DF0-AC02-078D2BA8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99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AD74-D0E8-7C16-4080-5AF43783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9C32F-7D4F-07F7-5E1B-00C66F31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AD91A-8EEF-7EF7-C0EA-79B347D2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6D58-5B98-4F75-BD26-5E6FFFB935DA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9008F-9B68-2C26-31F5-C924BF50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51E69-F039-A12D-5D80-1EEF75FB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A3-29A7-4DF0-AC02-078D2BA8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9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0175-D59C-F792-641C-7E474F5D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DBE6-BAB0-817A-D6FF-56CB95211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DDB7E-33A5-41A0-5878-908E82386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B4ED1-D341-BB64-583E-F5F79346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6D58-5B98-4F75-BD26-5E6FFFB935DA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CECC9-BB85-D505-A4C2-6F601B71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A4055-81B7-0C45-4786-5AB2E26D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A3-29A7-4DF0-AC02-078D2BA8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30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AAC1-E607-25D1-AADA-2988CECF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86B24-7917-5378-3B45-79EEFE3F8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D1CA3-FBC0-ADD8-67BB-C483D5B90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CAEA1-C1F3-E264-CBAF-647292F20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0137E-D417-7601-EDF3-7619A7A70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46C77-3A6F-718E-F282-15B330415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6D58-5B98-4F75-BD26-5E6FFFB935DA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EBF23-5B79-A51B-F032-E7CF0091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C1AEF-5199-8EC8-6960-5C475AC9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A3-29A7-4DF0-AC02-078D2BA8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9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3655-6E21-60A6-28F7-A9F3BBDD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1F5E3-BAB7-93D9-5B1F-CE6D0056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6D58-5B98-4F75-BD26-5E6FFFB935DA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48F12-06B8-AADC-0532-06C63174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82787-B7D0-55D7-1ADA-64390520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A3-29A7-4DF0-AC02-078D2BA8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05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8E2AE-2D28-F3D1-5588-678D461B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6D58-5B98-4F75-BD26-5E6FFFB935DA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CF666-5D1D-528E-4587-F4BE2F3B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0DF7C-8843-7EF4-BC97-B0E1D8CD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A3-29A7-4DF0-AC02-078D2BA8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70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9092-D49F-C418-74A0-4BB57875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05A51-AB27-3CFD-CABD-D3072313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1653C-FFE8-0E6D-FF63-079326EBF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12510-B2EE-A652-944C-CFC5F44E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6D58-5B98-4F75-BD26-5E6FFFB935DA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D85AB-EA4E-F4E5-BB1E-C1C96006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771BC-D14D-1E78-AB08-10AE4DD5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A3-29A7-4DF0-AC02-078D2BA8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77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4DBB-C523-811A-EB23-0D28F668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97DA7-84DC-C399-6BFB-32A4DF7E41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64176-F684-0C19-F2F0-8E1A48CDF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4A4B7-01CE-487C-44A8-7D9BB9940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6D58-5B98-4F75-BD26-5E6FFFB935DA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3CBC2-5919-CC04-716C-7B295BA1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07B3A-5050-1B2C-BF21-81FE9442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A3-29A7-4DF0-AC02-078D2BA8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44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E9CAE-1A97-B048-F7FF-3C702831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3D31E-BDB2-063B-F016-1FA4806C4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323CF-539F-9D50-6B06-C51DA99E0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26D58-5B98-4F75-BD26-5E6FFFB935DA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9DC82-9B7C-6119-2F13-C54F4CCF1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F92A0-FA8B-7B21-15AE-83E86B510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118A3-29A7-4DF0-AC02-078D2BA88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30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9711-621E-5CB4-2346-59A9D0C27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223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0166E-1583-EFCD-FD51-C2A8A8CC6F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– 3 – [Part 2]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952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C35B-D506-96B9-8483-7D5C32EC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8702B0-9FF3-A413-2EF6-DAD692184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4658829"/>
            <a:ext cx="9411286" cy="2178704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E173F1-F72A-5492-13D6-70068EC74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122721"/>
            <a:ext cx="6949440" cy="4449274"/>
          </a:xfrm>
        </p:spPr>
      </p:pic>
    </p:spTree>
    <p:extLst>
      <p:ext uri="{BB962C8B-B14F-4D97-AF65-F5344CB8AC3E}">
        <p14:creationId xmlns:p14="http://schemas.microsoft.com/office/powerpoint/2010/main" val="142103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3BCB-764F-60D9-C931-FFD7819D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778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29405-3144-6073-134E-5BC92C256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88067"/>
            <a:ext cx="12192000" cy="9961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8E9769-1888-AA01-4503-BCFF08B2D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78" y="2252469"/>
            <a:ext cx="11809828" cy="436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9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AC90-A30E-62C7-A612-4084B87A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9D90CD-DF83-49F2-11CC-5C9A42751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734843" cy="35007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4A16B4-F585-CB59-FE9B-2F5035274F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0"/>
          <a:stretch/>
        </p:blipFill>
        <p:spPr>
          <a:xfrm>
            <a:off x="-1" y="3258039"/>
            <a:ext cx="9875521" cy="359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0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7114-406A-450E-7148-C29865B1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27A930-4DF3-24B5-70BF-885603E98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6607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2FE3-25C6-8CE8-9DD6-32E2312F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3006"/>
            <a:ext cx="10515600" cy="829993"/>
          </a:xfrm>
        </p:spPr>
        <p:txBody>
          <a:bodyPr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Scaling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6387E7-F61D-0084-2D52-206F4132B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39947"/>
            <a:ext cx="12191999" cy="5046785"/>
          </a:xfrm>
        </p:spPr>
      </p:pic>
    </p:spTree>
    <p:extLst>
      <p:ext uri="{BB962C8B-B14F-4D97-AF65-F5344CB8AC3E}">
        <p14:creationId xmlns:p14="http://schemas.microsoft.com/office/powerpoint/2010/main" val="389046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B3EC-3441-F71D-8ECE-F2032D1A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428"/>
            <a:ext cx="12192000" cy="6188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0BF2-6979-5B34-0DFE-34346F99F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BE842-5B2B-6D3A-E9A9-61C17C42F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15"/>
            <a:ext cx="8145194" cy="3844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01DBD7-F022-94A7-4E9D-B39288F8B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571" y="3626822"/>
            <a:ext cx="8054430" cy="32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0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6C3B-B32F-3902-2D89-5FF6A720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F8C711-7CF6-703C-7D75-A93E9A7D7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7151474" cy="30667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D186B3-ECFA-7DFD-CD75-D1B1BB22A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369" y="2836717"/>
            <a:ext cx="7127631" cy="402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98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179F-1E34-64BC-14D9-D19451BC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4B69-30EB-67AD-1CEF-53F72200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5D187-2F01-E643-0AB5-40518E0DD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4" y="154158"/>
            <a:ext cx="3091897" cy="2774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DB3E74-1815-EEF5-7796-4AB2CE5F3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20" y="2924680"/>
            <a:ext cx="9202680" cy="1110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33FF2A-2A3A-7348-2798-1D50E9EA9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74" y="4170306"/>
            <a:ext cx="8693834" cy="954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901F6F-F849-79F1-2047-F1472519B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321" y="5167911"/>
            <a:ext cx="9202680" cy="169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67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A7ED-93E8-B1CE-24FB-7F68EAD4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57CD7-3AFA-14B2-BBA6-69158B0D5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45" y="592669"/>
            <a:ext cx="8468751" cy="11000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2DC1E-195E-4DBD-153C-67DA08E4D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70" y="1986195"/>
            <a:ext cx="8228574" cy="718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A075A7-FC53-FEC3-A193-3E07653B6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45" y="2966513"/>
            <a:ext cx="8567225" cy="1516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99B2A7-3CC8-23CA-2209-F9BB31230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4070" y="4579536"/>
            <a:ext cx="8370379" cy="20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4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063F-3094-6D6F-C096-DDA33490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14C1D-77B1-2D5A-58FA-F55103564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44" y="244719"/>
            <a:ext cx="5830131" cy="13255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E69789-1A2E-9253-8430-F111BC3A7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975" y="715871"/>
            <a:ext cx="6206025" cy="312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A6EF4-7A0D-A7EA-A1BF-1C77E68D0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11094"/>
            <a:ext cx="5800725" cy="407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05266E-0872-B0DD-542A-B7B32885F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249" y="2494317"/>
            <a:ext cx="6526751" cy="2991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318900-A558-F20D-D76E-CA98D2AC4836}"/>
              </a:ext>
            </a:extLst>
          </p:cNvPr>
          <p:cNvSpPr txBox="1"/>
          <p:nvPr/>
        </p:nvSpPr>
        <p:spPr>
          <a:xfrm>
            <a:off x="0" y="6105229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u="sng" dirty="0">
                <a:solidFill>
                  <a:schemeClr val="accent1"/>
                </a:solidFill>
              </a:rPr>
              <a:t>https://colab.research.google.com/drive/12zuh_3cJTivzmCdtTc3YNZS7BC_FCxUX?usp=sharing</a:t>
            </a:r>
          </a:p>
        </p:txBody>
      </p:sp>
    </p:spTree>
    <p:extLst>
      <p:ext uri="{BB962C8B-B14F-4D97-AF65-F5344CB8AC3E}">
        <p14:creationId xmlns:p14="http://schemas.microsoft.com/office/powerpoint/2010/main" val="158228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BDFF-1597-6320-1B80-68733F56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185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2E39-0220-44FE-DE88-53C5495EB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02E45-3CC9-9EBD-D5DE-41CECBC7E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662"/>
            <a:ext cx="12192000" cy="2546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E210E6-F0B1-EDD0-0F32-D9731ED70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0312"/>
            <a:ext cx="11170920" cy="283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77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2A75-C0A7-BC40-9C36-6026588A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Discriminant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3991-2293-D385-BD46-2D0D99CE1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BFD19-A009-348F-BF75-D836A1BC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386"/>
            <a:ext cx="7765366" cy="1704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D41451-B7F4-1325-6B6A-4BEDCAB00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8326"/>
            <a:ext cx="4501662" cy="1622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7780AB-B514-F18B-478D-194B0D2FD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871" y="3319976"/>
            <a:ext cx="8478129" cy="35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64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6029-9178-D7C4-970A-FE65EBA3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4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6293-4E12-F1EA-005A-7E141223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6ADB90-FE1C-B6FD-8A9A-308D9FD0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985"/>
            <a:ext cx="7076049" cy="2819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C42ECF-6344-DA6C-0E7F-5592BECA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4262"/>
            <a:ext cx="5711483" cy="32224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6A5DB6-90A3-1BBE-CDA6-692B86D4062B}"/>
              </a:ext>
            </a:extLst>
          </p:cNvPr>
          <p:cNvSpPr txBox="1"/>
          <p:nvPr/>
        </p:nvSpPr>
        <p:spPr>
          <a:xfrm>
            <a:off x="0" y="135207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see how Linear Discriminant Analysis Maximize class separation for classification:-</a:t>
            </a:r>
          </a:p>
        </p:txBody>
      </p:sp>
    </p:spTree>
    <p:extLst>
      <p:ext uri="{BB962C8B-B14F-4D97-AF65-F5344CB8AC3E}">
        <p14:creationId xmlns:p14="http://schemas.microsoft.com/office/powerpoint/2010/main" val="1959500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1838-30A6-D64A-24BB-ED4AFDD6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DB840-1026-443B-428C-0E6EEDE73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8330F-EFC4-BC37-E5B6-444FDDD33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87"/>
            <a:ext cx="5106572" cy="729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8674E-F276-85D9-19DF-DC59269AB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2315"/>
            <a:ext cx="6977575" cy="2789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644FBD-54A3-4B54-B4C8-F18F42DC4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09141"/>
            <a:ext cx="6096000" cy="3095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1A514D-ACC9-BFF1-74F9-4EE5AB894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618" y="5273143"/>
            <a:ext cx="6222829" cy="645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C30BB0-1988-8E2F-9D51-90264DF008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765" y="1195388"/>
            <a:ext cx="5067300" cy="1514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3402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3FCC-87B2-7898-7CB0-4313AA1D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2A4475-40EE-CDA2-0B2B-A5F318503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7087"/>
            <a:ext cx="6611815" cy="16566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0B0B7B-F654-9509-1B38-D5232E26D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5" y="365125"/>
            <a:ext cx="5422070" cy="2501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0601CA-957B-584C-DB26-16F267A68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21" y="1901724"/>
            <a:ext cx="6364753" cy="692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DC5AD5-70C7-CB7E-5CAA-CE4C09D74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55338"/>
            <a:ext cx="6499274" cy="29801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35C4EC-6F45-58FB-1E7A-8FEC6C052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715" y="5951540"/>
            <a:ext cx="6611815" cy="745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1025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AAD6-F456-EDCE-65D1-9515612C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419B-19E1-F536-3E7B-6F7732D4F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3A1CA7D-B558-C4E1-052D-6C01E56A7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57202"/>
            <a:ext cx="12192001" cy="454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65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E1E6-8617-B302-43FA-838F2D8B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315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Isomap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D1D9A0-ED0D-17A4-6D15-D5AB7DE62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019" y="722351"/>
            <a:ext cx="11681962" cy="15706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D1EB6-362C-C42A-3DBD-8B0A8BA71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66" y="2581275"/>
            <a:ext cx="5689195" cy="1174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F697E0-DF1E-40B8-A5AF-9D08BF794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85403"/>
            <a:ext cx="6096000" cy="787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2461C5-F99E-354B-E150-3147498474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66" y="4248003"/>
            <a:ext cx="4777080" cy="16781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DA289A-8899-11C2-92BA-6941D7B62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8260" y="4049212"/>
            <a:ext cx="6215722" cy="219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99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CDD8-5071-D81B-DF87-948395BA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32063-A4F9-A70B-32FC-DFF89AED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758E1-05E2-1C55-CAD2-F9B3298AD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05" y="230188"/>
            <a:ext cx="6436775" cy="1519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8B44EF-4009-6A9C-86D0-9625E30A7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167" y="1766814"/>
            <a:ext cx="6301688" cy="1615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49AB93-99AC-5743-D36B-E3DEAB9F6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05" y="3429000"/>
            <a:ext cx="6912603" cy="1354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CF1F0C-16FF-458A-2838-D0B5ABAD0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161" y="4805717"/>
            <a:ext cx="7015694" cy="199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32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9632-DA70-6110-E63C-4F18A6EC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54601B-261E-4164-797A-DB9D344F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7367"/>
            <a:ext cx="9889588" cy="47897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0AE24-8B1E-429B-B7FF-63C8DFBB1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99454"/>
            <a:ext cx="6963508" cy="1325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0D2167-AB76-7B35-3EC6-F0907ADBF330}"/>
              </a:ext>
            </a:extLst>
          </p:cNvPr>
          <p:cNvSpPr txBox="1"/>
          <p:nvPr/>
        </p:nvSpPr>
        <p:spPr>
          <a:xfrm>
            <a:off x="0" y="502515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chemeClr val="accent1"/>
                </a:solidFill>
              </a:rPr>
              <a:t>https://colab.research.google.com/drive/1NM6w-mZvyiWHYJkkOAYeHaA81ywfecKI?usp=sharing</a:t>
            </a:r>
          </a:p>
        </p:txBody>
      </p:sp>
    </p:spTree>
    <p:extLst>
      <p:ext uri="{BB962C8B-B14F-4D97-AF65-F5344CB8AC3E}">
        <p14:creationId xmlns:p14="http://schemas.microsoft.com/office/powerpoint/2010/main" val="321232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5026-942B-A463-EB9E-6E71ED6A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EB36FE-FA6B-83FC-F4EE-E94BBC90A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9312812" cy="33684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F3DA74-E285-C3EA-701B-115112A2C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803118"/>
            <a:ext cx="11929403" cy="260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3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45E2-87B2-2B98-D319-CFB05AE3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7677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253B3B-D3C3-5224-171C-1100274E7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95691"/>
            <a:ext cx="9298745" cy="16973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C0DA7A-5A74-438E-6367-A1680F6F0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3081"/>
            <a:ext cx="7296150" cy="2401554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A49FB8A-2A19-2BC3-6D76-7886402AB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64919"/>
            <a:ext cx="8201466" cy="21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0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C5C0-6C6A-FC03-D46A-62A292F0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E7ADCAF-7F3D-21C7-A4AC-42A034583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08"/>
            <a:ext cx="10016197" cy="4994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82664C-8B56-28F6-CF75-B15620633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341492"/>
            <a:ext cx="11465169" cy="13073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4418AA-F115-5702-A7E4-B3B4FA177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31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1EF4-FFD7-D58A-4396-76A5F672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74BA6A-B8FB-A975-A217-6888F2B15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5831"/>
            <a:ext cx="6977575" cy="4656727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41A8665-F21E-53CF-BA1A-7C8BFA7C8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CA7CA899-38BE-B953-3C30-39B563CCA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3596861"/>
            <a:ext cx="5238750" cy="1009650"/>
          </a:xfrm>
          <a:prstGeom prst="rect">
            <a:avLst/>
          </a:prstGeom>
        </p:spPr>
      </p:pic>
      <p:pic>
        <p:nvPicPr>
          <p:cNvPr id="18" name="Content Placeholder 10">
            <a:extLst>
              <a:ext uri="{FF2B5EF4-FFF2-40B4-BE49-F238E27FC236}">
                <a16:creationId xmlns:a16="http://schemas.microsoft.com/office/drawing/2014/main" id="{FB2D138B-4BCE-DD14-2530-D06D49EFF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977575" cy="18858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FA85B6-D780-7F6B-FB1C-31BFFA167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250" y="5019998"/>
            <a:ext cx="52387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6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532C-9E72-49F9-859C-EACEE30D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055"/>
            <a:ext cx="12192000" cy="84406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CC662A-4C48-FC26-5B46-A084F5BEF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05132"/>
            <a:ext cx="12192001" cy="2684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173D77-5626-AF3A-7814-1F514D42A0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6410"/>
          <a:stretch/>
        </p:blipFill>
        <p:spPr>
          <a:xfrm>
            <a:off x="0" y="3889576"/>
            <a:ext cx="11029071" cy="280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2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8B7A-0ED7-B1D3-A3B5-5F37A974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425B34-430F-1A8D-A62B-4278F98A7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E40D4C-F546-7AF6-864C-12AB054F93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3087"/>
          <a:stretch/>
        </p:blipFill>
        <p:spPr>
          <a:xfrm>
            <a:off x="0" y="10495"/>
            <a:ext cx="9622302" cy="6558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757435-9C7D-5D4B-4E47-FC4BE319E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3601"/>
            <a:ext cx="9045526" cy="45142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0A87B6-2627-906C-C252-F07A010EF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15115"/>
            <a:ext cx="8464354" cy="167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8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2929-1469-3512-DEB1-9EE55FFD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B2BA-14D3-29A7-8017-B2589D56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B0644-A498-B9CB-5DBF-339CD14B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53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5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112</Words>
  <Application>Microsoft Office PowerPoint</Application>
  <PresentationFormat>Widescreen</PresentationFormat>
  <Paragraphs>45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Machine Learning</vt:lpstr>
      <vt:lpstr>Dimensionality Reduction</vt:lpstr>
      <vt:lpstr> </vt:lpstr>
      <vt:lpstr>Subset Selection</vt:lpstr>
      <vt:lpstr> </vt:lpstr>
      <vt:lpstr> </vt:lpstr>
      <vt:lpstr>Principal Component Analysis (PCA)</vt:lpstr>
      <vt:lpstr> </vt:lpstr>
      <vt:lpstr> </vt:lpstr>
      <vt:lpstr> </vt:lpstr>
      <vt:lpstr>Factor Analysis</vt:lpstr>
      <vt:lpstr> </vt:lpstr>
      <vt:lpstr> </vt:lpstr>
      <vt:lpstr>Multidimensional Scaling</vt:lpstr>
      <vt:lpstr>   </vt:lpstr>
      <vt:lpstr> </vt:lpstr>
      <vt:lpstr> </vt:lpstr>
      <vt:lpstr> </vt:lpstr>
      <vt:lpstr> </vt:lpstr>
      <vt:lpstr>Linear Discriminant Analysis</vt:lpstr>
      <vt:lpstr> </vt:lpstr>
      <vt:lpstr> </vt:lpstr>
      <vt:lpstr> </vt:lpstr>
      <vt:lpstr> </vt:lpstr>
      <vt:lpstr> Isomap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22</cp:revision>
  <dcterms:created xsi:type="dcterms:W3CDTF">2025-02-24T15:31:29Z</dcterms:created>
  <dcterms:modified xsi:type="dcterms:W3CDTF">2025-02-24T19:21:22Z</dcterms:modified>
</cp:coreProperties>
</file>