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436D-28B6-CDF0-3330-580A6DA8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F1943-F45F-5B51-1429-1E4CB852B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C94C-FA86-0568-9316-BB3CF6AE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5E825-F35F-355E-B0DE-3D51A251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ADAE-4AE6-6EDE-3C66-B731470F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F101-77BC-EAB4-C49B-093463D5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B97C5-5B46-9D10-F779-C58BA332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C43B-E17F-260F-FFC6-BC28200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5359-F342-0783-08BC-7120B847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E6E5C-4280-BA89-9F3F-F19325C0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0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8017D-9AAC-26D3-9F5E-37A90D46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B9AAA-40A5-2D90-295C-FF5C8D1AC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1848-5B73-0FD3-2B3B-B7EE7EA0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8F02-251D-E870-2384-789BD98D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8090-9B64-B60D-DE63-7A2E42A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699A-0A93-2B48-3D59-CCDD577C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ADC0-6334-3431-A608-40E771D5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C150-E831-8010-AE79-2A47AFF9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9221-7F76-FA6A-3A8C-A139211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D812-49AC-4E37-ABD5-10C216C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C615-0502-B56D-CEFC-936EC3B6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3FF7-C9D0-8D84-8ADC-389C73B85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3050-5296-C101-8B81-D6CBA4C6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4979-DDF6-8BD4-834B-BA716C64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772D9-A839-C081-810E-D1FBDCB3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8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08E9-05DD-D94C-967E-4FCB78FD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4D42-0251-3445-A389-BAD4C2FC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FBE1C-F3BD-6D60-BC8E-9DE98F130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5AB58-AC13-13AC-48AE-E5659BB9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E7302-36F0-F675-5C0A-4DC1185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343CD-A948-1301-4B88-2EA86B60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7589-F6ED-9713-0CFC-47F429DF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FBA9-9DFE-2DB0-2FD8-74A250CC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3298D-E011-2B43-1B6B-C08E8BC6C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BA3E-C57D-D3A2-20A2-70697480A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B56CD-FE90-B11D-CFE0-C9AC324DA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AA4DD-A444-79E8-F804-121BB64E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D5F55-785E-D281-70FE-C1E6188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22B8B-2CEE-C80F-8ADE-1ED97C4D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3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99A5-2876-4067-12E3-3C06673C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B87A3-420C-5D04-EBDB-C483100C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0E4B-9D7F-6410-E4C3-1B74B61B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595B8-7751-D45F-7227-BD4F2CE5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8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77713-4BB4-E5B6-283E-577D89C9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23CF3-D9B2-61AA-943D-FAD1B850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6D050-EA62-E023-8E19-B7F3E279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1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5033-661F-CAA4-79EB-28099ED5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BF94-4424-9716-9095-6805974F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7BE14-ED93-020E-6AF5-9515C71E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52266-DDA4-662B-CAA4-C751713B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CBFDD-A5BE-4250-3D62-5E868D0C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181F-6672-343E-E69D-71F70E48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A935-CAAA-5FEA-ACCB-8AC9169D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12924-5F29-27DD-1755-517F6BC7C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FB31-2C5E-6806-F037-09F84FFD1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AB300-ED39-767B-2A6F-83EBE51F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9A9AD-6D0F-27A0-E217-32FEC8BC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7668E-1B49-5F37-6A41-6481278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24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005B6-14EA-0F52-AE4C-E44DC21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7139A-AB5E-3105-3DE4-2D1A98A8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640C-645E-B13A-0146-DB9040D59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8B397-F355-44AB-88CE-F69C503FB997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5DE6-A76E-2510-9D7A-D0C04F016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D12D-DBEB-328B-6898-EACCCF8E1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3666-63A9-43EA-8505-CE59A4018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5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CEA-34C2-2594-9903-4894A950B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DE068-D486-8777-AE0B-C56478B8E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1 – [Part 2]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01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CE4E-E6DA-8287-EB05-35EC934E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660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Probably Approximately Correct (PAC)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5064-88DD-209E-9A8B-83571496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717A-6AF3-B81D-F3FB-7955DE6F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9" y="1154870"/>
            <a:ext cx="11797181" cy="50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5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5F54-2167-7CE3-F6D8-BFC29B9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8768A-E6BE-12FF-FDB7-DBD1E892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AA9EC-DF51-730A-6071-CCD1C692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488"/>
            <a:ext cx="12192000" cy="58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6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4491-65E5-56C3-5D30-89DB3FAF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Multiple Classes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6CBB7-B83A-8211-1587-2B939905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1A1B-3D21-AFB5-279D-863437F6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636"/>
            <a:ext cx="12192000" cy="60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9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5D71-4A19-B540-D0A4-2EBE1F13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27899-77E5-D69E-D6BE-CAE91C0F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7F5A2-7D50-2E48-5C65-1F9329A2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5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1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7EED-488E-9AEC-C0F6-26F7E7A2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C5D8-92E6-8347-8BB5-EF687876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B79C9-D6B4-775B-EB42-22F0AA592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2" y="0"/>
            <a:ext cx="11499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1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0B4D-F3DA-15EB-153C-BCDD017F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8820-6C55-87A8-87CD-47FC2D9F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D3410-E1B9-C00C-0780-1515CC4E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802794" cy="68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6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EC84-DE5A-1795-F5DD-96FA173D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5DBA-BF66-535E-0778-DEFB6260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03C9A-FF3C-F617-5C77-A2CC7D31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1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5092-0CA3-21A6-D237-A1469FF8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413D-7704-C33B-C9BD-669181057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75B19-2D9D-30F1-08A7-2668B862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55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50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9B0F-01C8-B229-2536-C64CE62B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179C-352D-B816-510B-E3024647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704AA-38F4-B9BC-9D4E-2A306353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5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5BED-44E6-2625-9683-D2C11CCB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5FFF-33A9-6EF3-C041-9D26487AB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FCD1B-F8F4-C2F3-58DB-DD68E139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69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E84-3260-82BF-E94F-DD415CA9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"/>
            <a:ext cx="12051323" cy="87219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VC-dimension (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Vapnik-Chervonenkis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dimension)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0C6E-40BF-2675-3C1C-5767EAFF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3D466-67AE-3619-B9FC-3E63F13D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" y="1057275"/>
            <a:ext cx="10979468" cy="56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02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E56A-8A99-AAC8-3157-E26085C1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0592-7DA0-6CB4-9ABE-40CC78EE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47304-75DC-E6A2-EE04-D0DE2341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9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8578-ED01-A053-0801-858511ED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74E9-C2E3-7A45-2281-6610287C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9D052-1EAE-62CC-5BFE-88F9B91A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85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71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ED6E-EB30-1BDF-366C-3B628A7C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8779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2A41-DC35-2A97-BEBD-A8636281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42805-7445-50D5-B563-A03075987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3"/>
          <a:stretch/>
        </p:blipFill>
        <p:spPr>
          <a:xfrm>
            <a:off x="98474" y="393896"/>
            <a:ext cx="10803988" cy="602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2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CCD-C9E7-4795-2FA2-271F51B3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0D5A-3248-1CBA-6E13-DDAC9F45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5C8B9-AD1B-395A-44CA-3DFF4666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" y="1"/>
            <a:ext cx="1124008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43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4CB2-E9F3-9BDA-405B-7BAB885B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41322-A78E-440D-43C1-E462314E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1BC1CFF-74D1-9DE0-1323-2C28A20E639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480"/>
            <a:ext cx="12192000" cy="5691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EFC85E-ECF8-EBCD-A195-613F9B86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4" y="721662"/>
            <a:ext cx="4049883" cy="3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1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CBEC-7208-01E4-2C9A-DFC5DA1B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95F3-5792-830F-BA5F-C16D7088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BA0AA-2E5F-4988-4247-8B25B3D5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805"/>
            <a:ext cx="12192000" cy="59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F83F-8885-1E8D-5214-0CFFA9DF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8A02-708C-E145-7E3D-E6B611CA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38BFA-9B98-FA54-6309-C9DC0DA9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0687"/>
            <a:ext cx="12192001" cy="5167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8DBFF-6950-22F5-5DB1-C8CEEF2E8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073365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322E-5F68-25C1-D9F3-3C6A80E4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86EB-6E8A-797B-B455-93CCE1D6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CB89D-6614-82BB-4114-E4227C5D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67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52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77AB-7771-1C69-2D0E-F7F88B06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93B2-6AE1-F501-D0D6-926D65FD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FD98E-E0D4-60D3-CD2E-F310DF77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8806375" cy="1434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711E9-B512-1DCE-53C6-8357DC8E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34905"/>
            <a:ext cx="12191999" cy="542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3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56F5-8BF5-0EBD-8B05-DEC6366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7219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Supervised Learning-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DFA0-C9A7-86A9-C631-3A9AFC52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51582-77CF-49AB-6469-FBCEB796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4" y="872197"/>
            <a:ext cx="8136769" cy="59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DD66-CB9C-4F89-0E25-C951E05F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8D43-C1C1-F108-30D3-DCC9CD2D7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F4582-9D56-A4DE-3A3D-983F84A3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96"/>
            <a:ext cx="12192000" cy="667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04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85E6-CADB-EF85-0DE8-FC89EDB2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4D14-FA86-2DCE-CD3F-D9445E1D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53AE7-58A6-18EC-1331-706644465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182881"/>
            <a:ext cx="11985674" cy="65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91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A932-0DF9-9619-E859-161C1567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18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0761-5013-A543-B717-FED0E857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B5BCB-780E-2A66-A207-F1FFE543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588"/>
            <a:ext cx="3910141" cy="3217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9C495-434F-9303-CD56-857AF4466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94" y="2548914"/>
            <a:ext cx="8305305" cy="43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73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3518-2FAB-F97B-CA56-DF07A5C4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8D2E-E0D6-AA36-7349-0835C8AA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5E91A-CE11-3175-A429-48AEF08C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9"/>
            <a:ext cx="11353800" cy="68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7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6648-86C0-3E65-B4B6-B49523BA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0033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this:-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0358-F806-4E23-2267-5D6EBD57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CB97A-E769-9CBF-98D7-AC832162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62" y="671878"/>
            <a:ext cx="6476309" cy="1039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178C7-76AD-B57F-A6D1-8267ABE8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292" y="1711496"/>
            <a:ext cx="8950790" cy="1744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245E7-F53E-737C-9B95-2D056A413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" y="3455890"/>
            <a:ext cx="5097654" cy="34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58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CC59-6E32-9444-DE68-F5D7E32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AD54-DA1F-F7F8-D3AE-4F2608D08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1626D-FFCE-FF76-22C6-E0B56FA2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71138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080D9-F418-878E-7EB8-1ACAFB49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90" y="3429001"/>
            <a:ext cx="875911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15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CEC9-13BA-9BD6-9069-1688AE27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9AD8-BAA7-DCFA-7A61-4DA6554F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47804-8D82-CA97-0A03-E662B535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613"/>
            <a:ext cx="9079240" cy="2259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571BA-D190-5C9F-0D2B-604CDCF3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9808"/>
            <a:ext cx="8792308" cy="381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41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DFB1-682C-AFA2-8372-FC879B00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D97F-8F9E-550E-2BC4-8A01C753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F911D-EB48-2422-B2F1-4131973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1715" cy="2822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16031-92F6-87C4-B0AC-D11C138FD0FD}"/>
              </a:ext>
            </a:extLst>
          </p:cNvPr>
          <p:cNvSpPr txBox="1"/>
          <p:nvPr/>
        </p:nvSpPr>
        <p:spPr>
          <a:xfrm>
            <a:off x="3620088" y="717447"/>
            <a:ext cx="836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is now properly cleaned and scaled with the </a:t>
            </a:r>
            <a:r>
              <a:rPr lang="en-US" b="1" dirty="0" err="1"/>
              <a:t>MinMaxScaler</a:t>
            </a:r>
            <a:r>
              <a:rPr lang="en-US" dirty="0"/>
              <a:t> applied to the </a:t>
            </a:r>
            <a:r>
              <a:rPr lang="en-US" b="1" dirty="0"/>
              <a:t>Salary</a:t>
            </a:r>
            <a:r>
              <a:rPr lang="en-US" dirty="0"/>
              <a:t> column. The </a:t>
            </a:r>
            <a:r>
              <a:rPr lang="en-US" b="1" dirty="0"/>
              <a:t>Age</a:t>
            </a:r>
            <a:r>
              <a:rPr lang="en-US" dirty="0"/>
              <a:t> column is unchanged, and the </a:t>
            </a:r>
            <a:r>
              <a:rPr lang="en-US" b="1" dirty="0"/>
              <a:t>Purchased</a:t>
            </a:r>
            <a:r>
              <a:rPr lang="en-US" dirty="0"/>
              <a:t> column is encoded with numerical values (0 and 1). The data is now in a format suitable for training machine learning models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8664A2-E1C0-A8FC-DD4F-4AB64152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2402"/>
            <a:ext cx="10691446" cy="3485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FB6BA-0361-8E28-87E9-22AA5E966781}"/>
              </a:ext>
            </a:extLst>
          </p:cNvPr>
          <p:cNvSpPr txBox="1"/>
          <p:nvPr/>
        </p:nvSpPr>
        <p:spPr>
          <a:xfrm>
            <a:off x="0" y="6308209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Link:-</a:t>
            </a:r>
            <a:r>
              <a:rPr lang="en-IN" dirty="0"/>
              <a:t> </a:t>
            </a:r>
            <a:r>
              <a:rPr lang="en-IN" u="sng" dirty="0">
                <a:solidFill>
                  <a:schemeClr val="accent1"/>
                </a:solidFill>
              </a:rPr>
              <a:t>https://colab.research.google.com/drive/15yBLXX5JYZMkgs5IgYXJ-zgsZkSo-Pd4?usp=sharing</a:t>
            </a:r>
          </a:p>
        </p:txBody>
      </p:sp>
    </p:spTree>
    <p:extLst>
      <p:ext uri="{BB962C8B-B14F-4D97-AF65-F5344CB8AC3E}">
        <p14:creationId xmlns:p14="http://schemas.microsoft.com/office/powerpoint/2010/main" val="14146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5B76-633C-01AA-3860-19FF648D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D6FF-87DE-01C9-1BE6-ADF7E186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1AE20-6783-873A-83D0-9F8C19775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40677"/>
            <a:ext cx="11943470" cy="65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E087-FD6B-80D4-F1EF-0F0346B4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96C1-15C8-30A0-094B-C4EEB517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102B1-C149-AF58-5807-A42D9A17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8420"/>
            <a:ext cx="11732455" cy="64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1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EDBA-BE7B-AEC6-F6D3-20E54A91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A81B-24C7-3AEF-7A1A-85636B9F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64C36-9CCB-905D-DB43-F68B82F6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3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9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0B19-3479-7EEA-9B7D-1A40D9B0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6F2E-7B4A-8A5A-D645-0F4ACD96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7C5C0-155B-3F4F-F390-F3E7864A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15156" cy="3699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05E8A-42E7-B1B8-0812-893F6391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168" y="3352800"/>
            <a:ext cx="8277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3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DC2A-4C0E-10B5-07E3-04FAF636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A6F3-0A50-41A3-5653-9944FA05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677"/>
            <a:ext cx="11353800" cy="6036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 Dimension is a way of measuring how powerful a model is.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model can handle and correctly separate a large number of points in any possible arrangement, it has a high VC Dimension, meaning it’s very flexible.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can only do this for a few points, it has a lower VC Dimension, meaning it’s simpler and less flexible.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450B0-723B-0E69-0F69-79614821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166"/>
            <a:ext cx="8088923" cy="2121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AC3F8-6562-6917-34D3-1E7FE5A9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7702"/>
            <a:ext cx="7891975" cy="30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7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D424-E6F8-3A4F-6742-9FC7D927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3226-CBA6-B714-816E-CB9CEF2A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FC253-5A8C-C9BF-DFB7-2F028B41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16"/>
            <a:ext cx="9888994" cy="3424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94D2E-1F1D-0957-033C-EC1D6623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9" y="3799876"/>
            <a:ext cx="9021933" cy="291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238</Words>
  <Application>Microsoft Office PowerPoint</Application>
  <PresentationFormat>Widescreen</PresentationFormat>
  <Paragraphs>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Machine Learning</vt:lpstr>
      <vt:lpstr>VC-dimension (Vapnik-Chervonenkis dimension)</vt:lpstr>
      <vt:lpstr> </vt:lpstr>
      <vt:lpstr> </vt:lpstr>
      <vt:lpstr> </vt:lpstr>
      <vt:lpstr> </vt:lpstr>
      <vt:lpstr> </vt:lpstr>
      <vt:lpstr> </vt:lpstr>
      <vt:lpstr> </vt:lpstr>
      <vt:lpstr>Probably Approximately Correct (PAC)</vt:lpstr>
      <vt:lpstr>   </vt:lpstr>
      <vt:lpstr>Learning Multiple Classes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Model selection and generalization</vt:lpstr>
      <vt:lpstr> </vt:lpstr>
      <vt:lpstr> </vt:lpstr>
      <vt:lpstr> </vt:lpstr>
      <vt:lpstr> </vt:lpstr>
      <vt:lpstr>Dimensions of Supervised Learning-</vt:lpstr>
      <vt:lpstr> </vt:lpstr>
      <vt:lpstr>Noise</vt:lpstr>
      <vt:lpstr> </vt:lpstr>
      <vt:lpstr>To address this:-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Pratiksha Panda</dc:creator>
  <cp:lastModifiedBy>Pratiksha Panda</cp:lastModifiedBy>
  <cp:revision>10</cp:revision>
  <dcterms:created xsi:type="dcterms:W3CDTF">2025-01-02T17:42:11Z</dcterms:created>
  <dcterms:modified xsi:type="dcterms:W3CDTF">2025-01-06T18:14:04Z</dcterms:modified>
</cp:coreProperties>
</file>