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CCCE-745C-A361-F5C0-12521264B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65ED3-F122-58A1-9D68-6512745B4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911B7-64A3-BED0-FEF6-5DF27C58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0010-4F79-4D3B-B6D2-D5AA4489BB2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FD463-B851-7914-3CCF-2743D66D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1E386-1937-EF0F-0900-5AE94F58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08E1-E890-41BF-A5DF-569C645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01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D8E1-3A3A-85DF-D18A-C76CCCDD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3C2A7-ED52-CAC9-A20D-E2A63DA76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76DE-C1BA-6199-5D35-AD58762E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0010-4F79-4D3B-B6D2-D5AA4489BB2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44A22-0950-C3CA-F9A8-E12264D4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66F70-C9B9-621D-315E-B8EC2A10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08E1-E890-41BF-A5DF-569C645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39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54873-11C0-2009-7F48-3909CD497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95DF1-526E-22F3-33D9-4225844DD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25C9-82B4-32FB-31C9-CCF49883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0010-4F79-4D3B-B6D2-D5AA4489BB2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E3AD1-9DC1-EE8D-8163-5D793724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E093F-2DE6-0D5C-A829-84AD2EB5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08E1-E890-41BF-A5DF-569C645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87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4606-EB76-46F3-F127-22524E57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B738-5554-1928-5534-A980E30A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878A3-55DA-7B4A-4362-BAF5A574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0010-4F79-4D3B-B6D2-D5AA4489BB2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72215-46D2-0437-B0B6-575CE20D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A78AA-CF93-1CD1-D6A1-976F6F0B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08E1-E890-41BF-A5DF-569C645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7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5C98-AEF9-E8B3-5F62-7ECCA5E3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710CF-13DA-6537-A75A-0B9915D1C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6B7B1-79B1-C617-B1F3-8C506C18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0010-4F79-4D3B-B6D2-D5AA4489BB2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88FDB-42FE-5CEB-4012-A3B0AEA9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AC266-F0C2-F423-877B-E79ADAA6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08E1-E890-41BF-A5DF-569C645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26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AE50-4F41-573B-C060-38FC6AF3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23DD1-D5E6-23CE-748F-22787BF4F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F4A34-421F-33F5-D5FD-E1AB2E029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0FA83-E3AA-F53F-A8AD-2AC2C9A5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0010-4F79-4D3B-B6D2-D5AA4489BB2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52C02-5DA1-069D-A09E-E6158F0E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6426D-58B2-4B52-ED81-86F05774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08E1-E890-41BF-A5DF-569C645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9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7E92-FBA4-C10C-6480-5877D7BD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BAE98-9495-B223-AE90-7F94DE22B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C5AFA-BCD4-2897-7919-9A0B54E72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6D934-C8C3-F5E7-5A09-946FE8698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3D569-4C8F-5B4A-F651-FE8621D0C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2A009-F41C-EEC0-E0B0-08A62AF7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0010-4F79-4D3B-B6D2-D5AA4489BB2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8760F-FBBA-E9C4-01DB-9C062C0F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B346E-3108-9642-E799-364E3702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08E1-E890-41BF-A5DF-569C645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7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30CD-C0E1-9556-7A8A-533378C8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2B1B8-32E1-95EC-79D8-A1521C29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0010-4F79-4D3B-B6D2-D5AA4489BB2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F014F-58C0-7086-0C0C-128AC64C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C54DA-FAAB-16A2-8162-FA7F24FF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08E1-E890-41BF-A5DF-569C645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0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DCA95-3C05-07F5-070F-BD5D5033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0010-4F79-4D3B-B6D2-D5AA4489BB2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1B868-E052-20F2-5EDB-8540870F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33707-3CB3-8DEA-A497-DA32E1D8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08E1-E890-41BF-A5DF-569C645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8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AEDC-7C29-C2AE-C11B-4A0CDF4F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2BE9-CBF1-F451-0B7D-8C66BF461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FA634-04A0-2AFC-7CB6-C8485F4F7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857A0-E228-1EE2-DA0F-7842B7B7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0010-4F79-4D3B-B6D2-D5AA4489BB2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C618B-6842-FEBA-4063-85B6FE09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3463A-9C98-2DA6-777B-C0EA19F0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08E1-E890-41BF-A5DF-569C645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97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43FD-FBEB-5899-C6E4-E881BFB7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EFDC4-558B-5CEB-2BE3-0A4A087D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2D8C5-F383-C126-5ECF-7D7BE6F0E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49EC9-2548-9AD9-FC87-1296AF95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0010-4F79-4D3B-B6D2-D5AA4489BB2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C2F47-AD0D-AC4B-9119-BE292D51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C33E6-5D14-13F1-F7EC-125A11A7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08E1-E890-41BF-A5DF-569C645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70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CC9C5-9225-02E2-076E-117BF12B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5D9FB-6665-F112-3AA1-5097F2550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2D22C-5F13-991A-5357-1FC24B658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0010-4F79-4D3B-B6D2-D5AA4489BB2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6B9E-8FD3-23EC-C6DC-135AFCB1A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00CBA-72D8-FF2B-88B8-86FF6D609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A08E1-E890-41BF-A5DF-569C645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28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D755-D254-8B9F-DB25-7CC65513E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6761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F1234-E0FA-B5D5-72CD-C3FFD8078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– 5 – [Part 1]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36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593B-0F82-764A-5FE2-05BB023F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189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&amp; it’s elements:-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D54462-D1C7-7B9A-B67A-68843936F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56" t="7838"/>
          <a:stretch/>
        </p:blipFill>
        <p:spPr>
          <a:xfrm>
            <a:off x="98475" y="618979"/>
            <a:ext cx="5997525" cy="227662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0B6250-3DC3-6912-3E1E-CBC8AA2DD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5" y="2895600"/>
            <a:ext cx="95059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9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905E-4811-AFDE-E3C0-6E3E161C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example:-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B089C-17AF-9E7B-8C75-D199D491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E87BC-F0D3-CD76-5C79-EC07C7EFD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734"/>
            <a:ext cx="12192000" cy="553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5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2336-D8A8-7F8C-112C-70892D93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576774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Elements:-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07DA-97C5-1700-BBE4-67224B3DB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4ACEF-3BD5-E677-546C-D4C808ECE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775"/>
            <a:ext cx="11353800" cy="62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3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9B17-F42A-5450-358F-72244BED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Model-based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B9C91-6589-4FF7-EA4C-33CCFCBBE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67F07-4BE0-3AD1-C315-39B84A5E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66088"/>
            <a:ext cx="6766560" cy="3584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60B1A-A21E-1796-47DD-84BDA5CE6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191" y="4151021"/>
            <a:ext cx="8132810" cy="270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5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8B4A-30EA-C21F-FC4B-B8F627BF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087"/>
            <a:ext cx="10515600" cy="844061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Difference (TD)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99A807-DE9C-3A25-F258-0D3ACA377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88124"/>
            <a:ext cx="12192000" cy="4035930"/>
          </a:xfrm>
        </p:spPr>
      </p:pic>
    </p:spTree>
    <p:extLst>
      <p:ext uri="{BB962C8B-B14F-4D97-AF65-F5344CB8AC3E}">
        <p14:creationId xmlns:p14="http://schemas.microsoft.com/office/powerpoint/2010/main" val="144886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59CA-BDFC-2CB5-A698-9403B467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 Observable States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9B98CB-CBBD-CBCE-CF35-F2104BFE9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225"/>
          <a:stretch/>
        </p:blipFill>
        <p:spPr>
          <a:xfrm>
            <a:off x="0" y="681037"/>
            <a:ext cx="12192000" cy="14313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817A8-86EE-819D-C922-4E5BFDF32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7" y="2094765"/>
            <a:ext cx="12078873" cy="476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1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37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Machine Learning</vt:lpstr>
      <vt:lpstr>Reinforcement Learning &amp; it’s elements:-</vt:lpstr>
      <vt:lpstr>For example:-</vt:lpstr>
      <vt:lpstr>Elements:-</vt:lpstr>
      <vt:lpstr>Model-based Learning </vt:lpstr>
      <vt:lpstr>Temporal Difference (TD) Learning</vt:lpstr>
      <vt:lpstr>Partially Observable States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18</cp:revision>
  <dcterms:created xsi:type="dcterms:W3CDTF">2025-03-19T16:37:28Z</dcterms:created>
  <dcterms:modified xsi:type="dcterms:W3CDTF">2025-03-26T15:40:47Z</dcterms:modified>
</cp:coreProperties>
</file>