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E718-F9D7-9EC9-FB05-3DC54167E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41267-AD8A-488B-966A-1D128A4BE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C419-1A32-A177-BFA0-642495BD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5B1-96A5-463C-8A7B-A903932288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99BB5-C3C3-F25C-CFE0-BC4B520F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E0A9-DC16-FB33-43A4-A176676E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72EF-4B79-4B99-8025-164C6B2AE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77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E620-B233-593D-E4F7-F9C45866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66931-3805-079E-0C80-5F0CE57E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D859-75C9-A654-8C8C-906F30ED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5B1-96A5-463C-8A7B-A903932288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C3A5-503F-BBE7-E89D-5EABEFAD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6326-C471-3115-0EE2-FD480F17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72EF-4B79-4B99-8025-164C6B2AE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85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8F05D-71D1-2E23-E41C-B3D7960A8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F672D-9BFE-40C4-848A-AE10B0163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EC42-081F-D5BC-5EF5-0E4C6E9F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5B1-96A5-463C-8A7B-A903932288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67C4-4431-C0E3-019A-731A79FA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37C4-32ED-1BAA-82EF-CDE5D1C4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72EF-4B79-4B99-8025-164C6B2AE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5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85C1-4D0C-8FF3-D469-7EAEC32E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21D9-2127-23CB-B6AF-66724DAA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DD61-E703-5608-6198-C7363B6D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5B1-96A5-463C-8A7B-A903932288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22727-E02A-4E29-F8B9-A911DCE9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919A6-4066-5538-4C02-E9ABD338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72EF-4B79-4B99-8025-164C6B2AE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1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1BC9-3702-9A67-E28E-C6CA9852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F4351-4D6D-965F-7B91-7FA97D49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78B3-FA26-1E6D-F46E-B49885BF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5B1-96A5-463C-8A7B-A903932288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C996-78F1-A47C-F165-3B4B550C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6925A-56B9-A288-5578-90086529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72EF-4B79-4B99-8025-164C6B2AE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3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15DC-EBFF-8805-B050-9B86A33F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42B9-CB30-8EBF-7D33-56A7C11C2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580A4-B642-948A-814D-291910024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EB127-510C-9C9F-9839-CECDA25B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5B1-96A5-463C-8A7B-A903932288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C78CB-6F83-7E7B-D83F-5BB18A08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5A66E-EBA1-2A42-CEF5-A763E94C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72EF-4B79-4B99-8025-164C6B2AE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753B-84BE-998C-E26A-FEA35B8F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692C-FF77-0163-0FB9-A37F7098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D3A0F-4F06-DEDB-B976-38E667921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C25B0-E0D2-C1A1-EE1D-3878ECF18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2606F-1825-5A5B-F62A-22E2BAF63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F1C78-F3B5-FFDB-131A-68AC33F6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5B1-96A5-463C-8A7B-A903932288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2B80B-F787-EBA9-586A-8C1EC934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7B4FF-24E1-6819-8291-9500BDA6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72EF-4B79-4B99-8025-164C6B2AE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9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F742-1DE8-DA38-7F99-45520229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640EE-1E2B-9F45-A0B3-59EBDDFC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5B1-96A5-463C-8A7B-A903932288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78DFF-D2EB-C7AD-89EE-F6818478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152B7-063D-3EC4-3AC5-453D8D2D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72EF-4B79-4B99-8025-164C6B2AE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5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44C42-F23F-829A-5863-1B5B2590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5B1-96A5-463C-8A7B-A903932288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0E023-CCFA-4052-1A19-CCBF1848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154AF-A6A4-DF01-5073-0A30F98F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72EF-4B79-4B99-8025-164C6B2AE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9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D8D2-2BDE-C868-4B6F-04D1EC99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78B8-DA73-D9FB-88CE-F62322EB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C438-D2A4-786E-90BE-CBE7AA747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B7E09-7124-9D62-F0EC-0554A0EA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5B1-96A5-463C-8A7B-A903932288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2EC8-EEC8-2CB7-142E-FA3ED9E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480E2-5F94-9A35-98C9-21E0EB5F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72EF-4B79-4B99-8025-164C6B2AE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91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AC34-9E90-3F37-EEC8-72AD478B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73424-11A9-6502-1822-C7CDCDFFC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7E82C-8C3D-7024-F077-226A4812D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3FDBF-1F43-D2E3-F445-23FD39EB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5B1-96A5-463C-8A7B-A903932288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1A601-3428-A046-F723-BC9D0F15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5A97-0161-6CEE-78C8-826A552E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72EF-4B79-4B99-8025-164C6B2AE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AD714-99AA-865B-388E-8F0F8C2F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D625-9C7B-48F3-D46F-836D4EE6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7669A-1A5A-840B-FF0D-30C38C57C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735B1-96A5-463C-8A7B-A903932288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5FBB-18EC-2FBA-B2BE-73C4C0658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7D44-E95A-CD85-30A1-5575A4BD5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72EF-4B79-4B99-8025-164C6B2AE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A8B9-F838-A42B-F498-678F8B63B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355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AC82E-8A0F-0DE9-6275-AAD694F12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5 – [Part 2]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</a:t>
            </a:r>
          </a:p>
        </p:txBody>
      </p:sp>
    </p:spTree>
    <p:extLst>
      <p:ext uri="{BB962C8B-B14F-4D97-AF65-F5344CB8AC3E}">
        <p14:creationId xmlns:p14="http://schemas.microsoft.com/office/powerpoint/2010/main" val="175529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6D9F-C69B-AEC8-3E0A-468E148E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22E69-B04E-1414-A4A7-A1215D5C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9732"/>
            <a:ext cx="9559960" cy="306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39BB8-EFFD-F983-D019-72771CCE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4909"/>
            <a:ext cx="9880857" cy="313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7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F45-7BAF-D8F8-776C-81B304D7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69ED-85B1-667F-79DE-556C4503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88B78-3F41-6490-39A4-3E15E238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0"/>
            <a:ext cx="10902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5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1683-97CB-2A5C-E1BB-59D4C2A3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68860D-42EA-0C23-952F-49658D5B2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"/>
            <a:ext cx="12192000" cy="6492875"/>
          </a:xfrm>
        </p:spPr>
      </p:pic>
    </p:spTree>
    <p:extLst>
      <p:ext uri="{BB962C8B-B14F-4D97-AF65-F5344CB8AC3E}">
        <p14:creationId xmlns:p14="http://schemas.microsoft.com/office/powerpoint/2010/main" val="108979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D6D1-547A-A80C-BC9B-3823DB41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8CA663-FE95-CACD-D67B-ACFA2ED0E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7519"/>
            <a:ext cx="12192000" cy="63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8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22DD-7F2A-2EE4-F83A-36CE9BCF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A784C-FC05-D255-E5DE-AA35A6203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5428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5128-235F-DB65-07EC-0FDB88FB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A37C8-0B58-5816-2C6A-D8D5B71B8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4261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A6DF-6D9C-311C-14FB-E923F8AC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A0BE3-D0DC-1BF0-6F57-0FE073F80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5834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6629-10B8-9799-5523-85266BF4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55D39-F9D4-F896-ECDB-EB61BF71E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1570"/>
            <a:ext cx="12192000" cy="6600922"/>
          </a:xfrm>
        </p:spPr>
      </p:pic>
    </p:spTree>
    <p:extLst>
      <p:ext uri="{BB962C8B-B14F-4D97-AF65-F5344CB8AC3E}">
        <p14:creationId xmlns:p14="http://schemas.microsoft.com/office/powerpoint/2010/main" val="134094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F4E5-4ED9-7FAE-5F2B-8317C063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8AFE5-238A-F7C9-A586-2F673D06D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45008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Machine Learning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5</cp:revision>
  <dcterms:created xsi:type="dcterms:W3CDTF">2025-03-26T15:34:17Z</dcterms:created>
  <dcterms:modified xsi:type="dcterms:W3CDTF">2025-03-26T15:40:29Z</dcterms:modified>
</cp:coreProperties>
</file>