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C019-6EBF-F885-CA27-9D9CD014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860F6-C309-86F0-113A-1232C24D4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00F3-AE82-CC65-E2DF-D3E0E383E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87542-1254-7D10-D670-CB12FB0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4A45B-46C5-88A9-0E30-A846BD556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0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E0BF-6761-7C76-1B6D-A70962E4E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6F4E1-7A0E-D849-626D-488E4553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269B1-BEB6-C867-5F46-CE516514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64898-03D1-BA48-4BCE-DF7C5236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1741-47B9-80C7-BFB2-C9491743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37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E6DF9-3A13-F85B-C3A6-C636304F1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879F2-D4E7-DC70-8703-FAE49A9E2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F499-1EF4-18F2-F2FF-E4B92BD9A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07D9-E2D8-5468-618F-9395449F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BAC9B-988F-1D64-B9DB-1AD11D55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05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BFB7-C377-1441-E303-2009CB2B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3EF2-7D75-A697-B087-8F8E3D812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B6D0-C0B2-DB7C-86E3-048C1A56D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8B97-58E9-CCBF-65F8-D058DB37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D2523-29E3-37D7-614E-DF665EDC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EF0B-4264-12B4-4F0B-D7C23316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34B07-5032-1DAA-A608-39C0E6FD2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F6F6-2745-AAF9-EB1A-F06B2712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EFD08-4A01-0AF3-2995-7E65E42A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E105-0E98-07DB-4889-B1462B3B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29CF-E272-7D36-DF49-E48C92D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C140-E60D-9554-3D0A-B691ACF87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78FE-E21F-2BB0-2FF8-F1DAAF5C0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FDB06-2109-9024-0B65-CCF329BD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D6C55-1A66-97B3-466F-3D54DA0F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D1D11-9454-8BDD-9472-36879516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2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4ACD-93A9-5F07-223A-3F68F75A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04FF-E837-A48C-A30C-34389D4F9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41205-8978-9B4D-C74F-78479A217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5D492-F77A-6144-CC5D-1C2511775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FABDD-7087-7D6E-FE0B-FD8EA1AF3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071FF-99BA-6A06-5547-FD80689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C21BC-14E5-A1DC-2AD7-158CF56A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88229-7D73-923B-B65F-854B0740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6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5978-7787-F042-DA87-083330D9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D3365D-8B63-5E6A-E78B-0B871FD43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98B18-5E4F-0DB7-5C5D-88D31A42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556CE-7AEC-6FDA-9559-6F53E21C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32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CD5AF-F3BC-CE47-3BA2-DC67BF3C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268B6-759C-2C4F-73D8-A24D2E88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1C5F7-41A5-F715-1E60-54BE2664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6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9F89-8C32-7384-5147-83BAECE30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597-2276-F131-C730-F399BCC7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3007E-C74B-F8BF-D10B-9980BC85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5952A-173C-5E44-3748-16928465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36FAE-9F5F-7E98-5DD3-1F7FC0D2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A8D2-E232-1A47-0F82-98C9447A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6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D6D9-8D01-DDB1-BEE3-2F285F4D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DFA2CC-6884-476B-3310-DD6F0B817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5DB4D-EFF5-AEE1-CA1D-8918168E2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CFC1-CD04-CEC3-7331-185DC81B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B411-7360-6607-C128-10EBC314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5C47-0EDE-A3E3-3A69-F9CC5B40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3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0D9AA-DD19-D97E-2928-F51C042F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A0F16-4A15-E21B-07F7-F4A4AB21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76616-E785-64EE-A7AA-8F11317C0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6191-7FE7-4E6A-BB05-31E6BD91F3E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CB881-4E31-61AA-ED77-693B00DA0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AB9BC-E06B-9E3F-3D56-661796671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18A5-0095-4CBB-8A31-427A461BC1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93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5BA4-BD5A-E0F1-7A26-D0A4631A5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45920"/>
            <a:ext cx="12192000" cy="1170671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CA086-C0ED-BFA6-97DE-DF03C13A5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– 3 – [Part 3]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Methods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66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26FA-5F42-7271-DFBD-01B2768B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F1FC-9242-AFED-B523-E33049659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DDBA2-5603-29C2-3918-5FA2E84A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457"/>
            <a:ext cx="7039635" cy="471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718E6-28B6-00D4-DAC0-133D56C8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0792"/>
            <a:ext cx="11027362" cy="6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6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4C2C-5C69-24B1-31FD-8342732B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67655-50B1-B98E-9AA4-C0E6676EC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5762"/>
            <a:ext cx="7943582" cy="5930631"/>
          </a:xfrm>
        </p:spPr>
      </p:pic>
    </p:spTree>
    <p:extLst>
      <p:ext uri="{BB962C8B-B14F-4D97-AF65-F5344CB8AC3E}">
        <p14:creationId xmlns:p14="http://schemas.microsoft.com/office/powerpoint/2010/main" val="223143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529C-1240-533F-02EE-FBE7CAB89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E2926-E7EC-BF22-D347-401EF94BA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-1"/>
            <a:ext cx="10283483" cy="3042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4EECD6-56B2-30FC-D4CD-FB3ABEF2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7" y="3066346"/>
            <a:ext cx="7806770" cy="1498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B65EC-98D6-B361-F0C9-398F6CCE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3" y="4783088"/>
            <a:ext cx="8101086" cy="17876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408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4BF4-E000-89BB-14DA-CEB6B8DA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2362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Density Estimation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B8A38DF-E91C-CDE7-E911-B3F76A633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2536"/>
            <a:ext cx="12192000" cy="5472332"/>
          </a:xfrm>
        </p:spPr>
      </p:pic>
    </p:spTree>
    <p:extLst>
      <p:ext uri="{BB962C8B-B14F-4D97-AF65-F5344CB8AC3E}">
        <p14:creationId xmlns:p14="http://schemas.microsoft.com/office/powerpoint/2010/main" val="397921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607F-F814-66D3-6B27-4E740C97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question arises: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use histograms and bar charts in parametric estimation as well.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6E88E-99FC-4567-C844-7668C9E0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046D8-E916-4544-29CC-FD4564396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016"/>
            <a:ext cx="12192000" cy="407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EC53-6A81-3747-CE42-2746AF78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B7F513D-0311-939D-30AD-B2F937183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08743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1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AC77-CF75-5EE0-6645-28B6D96D4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275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045585-DBC2-9CDE-7804-9EB9959C3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37"/>
          <a:stretch/>
        </p:blipFill>
        <p:spPr>
          <a:xfrm>
            <a:off x="-1" y="742754"/>
            <a:ext cx="8637563" cy="742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70271-733D-027B-98BB-46AFB7D64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0"/>
          <a:stretch/>
        </p:blipFill>
        <p:spPr>
          <a:xfrm>
            <a:off x="49237" y="1541823"/>
            <a:ext cx="8539088" cy="792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9232A-CEE3-7557-FF08-565CDCE70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34260"/>
            <a:ext cx="8159262" cy="45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7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5B9C-081D-6A88-9DF6-17B148C5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Condensed Nearest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46228B-5725-2307-FE04-CB6B47F5E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681037"/>
            <a:ext cx="7526215" cy="6149468"/>
          </a:xfrm>
        </p:spPr>
      </p:pic>
    </p:spTree>
    <p:extLst>
      <p:ext uri="{BB962C8B-B14F-4D97-AF65-F5344CB8AC3E}">
        <p14:creationId xmlns:p14="http://schemas.microsoft.com/office/powerpoint/2010/main" val="34595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9D97-B46A-F17C-FC79-33605457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BC8041-99F5-D1CA-B1D4-06C2E176B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0"/>
            <a:ext cx="12191998" cy="6858000"/>
          </a:xfrm>
        </p:spPr>
      </p:pic>
    </p:spTree>
    <p:extLst>
      <p:ext uri="{BB962C8B-B14F-4D97-AF65-F5344CB8AC3E}">
        <p14:creationId xmlns:p14="http://schemas.microsoft.com/office/powerpoint/2010/main" val="229461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24DE-32E5-54D1-728F-4854C640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27335-7AF7-664E-1559-27A1705C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05"/>
          <a:stretch/>
        </p:blipFill>
        <p:spPr>
          <a:xfrm>
            <a:off x="0" y="4254374"/>
            <a:ext cx="9883078" cy="24629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F72476-4BC1-8B8B-3D19-D8DFFE0B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79"/>
            <a:ext cx="6808763" cy="40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022C-48BA-EA68-F132-B25343F7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612C8F-DFB9-A75F-0576-F860B869B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922740"/>
            <a:ext cx="10515599" cy="21610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CFB8C6-9E9E-FC08-8D0C-3E2D04A5E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083785"/>
            <a:ext cx="7820906" cy="238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0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Machine Learning</vt:lpstr>
      <vt:lpstr>Non-Parametric Density Estimation </vt:lpstr>
      <vt:lpstr>Another question arises: We can use histograms and bar charts in parametric estimation as well. .</vt:lpstr>
      <vt:lpstr> </vt:lpstr>
      <vt:lpstr>Non-Parametric Classification</vt:lpstr>
      <vt:lpstr>Condensed Nearest Neighbor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3</cp:revision>
  <dcterms:created xsi:type="dcterms:W3CDTF">2025-02-26T16:49:07Z</dcterms:created>
  <dcterms:modified xsi:type="dcterms:W3CDTF">2025-02-26T17:21:32Z</dcterms:modified>
</cp:coreProperties>
</file>