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59" r:id="rId7"/>
    <p:sldId id="263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3811-737B-8F62-58ED-FC62DF78B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B4C57-A37F-33E7-1F90-008EFAE6F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43CF0-5C18-E68C-48CC-4CBD1A4B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505E-CB95-428F-AC32-BAD043574638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EABE-819F-3313-0D20-D814DA3F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A0DBD-0EA0-8245-0966-6FFEA82A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09A0-BA25-44CB-9A90-11417BDCE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52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5895-19D3-B338-9C20-E972BF4F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DCEE8-B0E6-3C22-55A4-FC491A9F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5CEC-097D-870D-A8F0-7A2CC5B7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505E-CB95-428F-AC32-BAD043574638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DAA46-90A7-F102-3A51-6814A991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90209-EF84-FD75-2D45-A93CA450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09A0-BA25-44CB-9A90-11417BDCE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07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4767B7-13A4-D9E1-8694-C225B218E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CC33B-CEB4-C38D-83C0-0367C1C41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5DF2E-1BAC-60DB-117D-B600F0FA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505E-CB95-428F-AC32-BAD043574638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BE040-6882-D6CC-FB13-1179B820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BA16-2726-4C4B-4CEF-0A410E45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09A0-BA25-44CB-9A90-11417BDCE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53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ABE9-B2EB-E07C-C5C2-C74110E0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61F89-9599-AFA5-578B-3CE08B361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E6B0E-4EFB-012F-1762-B03D77DE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505E-CB95-428F-AC32-BAD043574638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CDD1E-A9A4-4DA1-AACC-67635901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F4964-BEE4-FA00-01D3-D2D2E1D0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09A0-BA25-44CB-9A90-11417BDCE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22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85F7-51A6-A2E4-7E27-53EF0840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BE327-2E62-78E4-329C-620C2768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5FF68-EC8F-0C57-CB8D-79A63437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505E-CB95-428F-AC32-BAD043574638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3BA2F-6B16-2EAF-4D58-03FEA710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D700A-BEEC-D0B1-0B63-A197A057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09A0-BA25-44CB-9A90-11417BDCE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86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79D7-F291-24CE-6224-DB4B8040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8F524-3568-EA2D-78D7-B68279A08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98052-E7B1-9FC5-FDC9-E2DF89E49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0D9F7-404A-66D0-53DC-4C75264E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505E-CB95-428F-AC32-BAD043574638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978D8-D8C5-4794-8E00-5A2EFEC2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42A38-1D21-8023-611D-C8414615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09A0-BA25-44CB-9A90-11417BDCE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68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9DD2-950E-1597-F68E-1B09AA3C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63504-939A-DAE0-75A1-C2F4F2CE1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CF353-BA38-A0CA-A0E5-A04A53086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C359B-31B0-A5CD-3AC7-203E412FB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89E96-8F74-3883-391E-690BE8868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EF775-8F47-DC9F-5643-8497B9D6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505E-CB95-428F-AC32-BAD043574638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D65D3-3622-BE60-A1A6-7A0551D9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D7735-44AA-2B7B-4139-802E96A4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09A0-BA25-44CB-9A90-11417BDCE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76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66EA-525D-527F-DAD6-49181497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1C003-44FF-DE40-7E62-72C29D4C3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505E-CB95-428F-AC32-BAD043574638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7DE6A-A185-2A90-1B88-E2589267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45E7D-A474-9C16-DEEB-5151764F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09A0-BA25-44CB-9A90-11417BDCE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71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72FDD-2C1E-1AB4-B67C-76129559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505E-CB95-428F-AC32-BAD043574638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626DD5-65B5-0A27-F493-0219AF6A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A62D4-A779-167B-44C6-50465808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09A0-BA25-44CB-9A90-11417BDCE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4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C05D-A113-0158-8B22-7E55F294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73A81-DD6C-260A-2F10-F83E4A13D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EB043-1576-F0E4-AD36-59E132532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6C5EF-A067-E3F2-0CF2-1B4F1050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505E-CB95-428F-AC32-BAD043574638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3E4A1-D000-BD45-BB5B-0587EC86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3FD6A-5225-6038-F20A-FA85707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09A0-BA25-44CB-9A90-11417BDCE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49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020E-644D-5C19-2FE1-6DDF5BBA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ADFBB-FF06-37FF-9221-A870FAC1B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E7907-A121-580B-273C-C98BF2BD3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6E983-DFE3-9ADD-A9F7-90F4A761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505E-CB95-428F-AC32-BAD043574638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067EC-2032-28FE-11D6-31EB0F50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30926-61B5-5BC1-9DF6-86CAF592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09A0-BA25-44CB-9A90-11417BDCE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27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450945-BF0D-64B2-75C1-25D873BF7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E1CD5-0A62-A84E-04B2-65310DFF9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3ABF2-93AE-CD37-A555-8CD8AA3E5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E505E-CB95-428F-AC32-BAD043574638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C350-14A6-40B9-C12D-FFE303DA6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CBCB5-8860-2D3B-36BA-32CA5D548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D09A0-BA25-44CB-9A90-11417BDCE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28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C56D-4EED-20F4-D08A-458320F7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9728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AC50F-1B0F-2130-7DE3-F02F2DC4B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– 2 – [Part 3]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Methods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6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F2BB-4254-8E44-D276-E37169B8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6AC0E-9E47-B376-9CC0-9DC2D782F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C8B94-BC68-09F8-086E-8C796EC25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37"/>
            <a:ext cx="12185544" cy="68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9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437A-7C2A-9247-6CC4-FC577EB07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C43AF-0F21-A14A-34D9-DB45408EF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47A66-1087-30D9-F829-64305DB84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81037"/>
            <a:ext cx="8250974" cy="3342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B868A7-0478-DB96-C228-EB82DC33A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23360"/>
            <a:ext cx="8141785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30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4C81-F645-E51F-A977-EC6273EB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475297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9CFDF-0A13-422E-2C93-2137EFA8C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99E43-C050-3CDC-1B88-13A9881EF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56" y="115736"/>
            <a:ext cx="2269955" cy="15094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ACC9D9-8509-0AA3-5F32-ED31F1007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111" y="34999"/>
            <a:ext cx="7513320" cy="1761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D494FC-4D3D-8EF6-2ED2-BF9A47FED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46" y="1876849"/>
            <a:ext cx="7896373" cy="1859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E35723-7E41-A689-4B63-711B45A03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675" y="3855796"/>
            <a:ext cx="6029325" cy="300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89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1E2B-3589-D43F-D3AC-30706280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DC63-D747-5061-960C-93FAA5DCA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EB306-C3E3-5B68-699F-8B6248527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14" y="180827"/>
            <a:ext cx="4306912" cy="2904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2705D1-FB54-8E11-87B5-E66351F85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347" y="673675"/>
            <a:ext cx="6776453" cy="36794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3B684A-2823-FBC8-C373-78C0701AE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48" y="4397209"/>
            <a:ext cx="10515600" cy="23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16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5194-0C9E-430F-6DC5-38A0DDD8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7AEEB-3AA9-89DB-FB4A-0AA3C8D28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18" y="126743"/>
            <a:ext cx="8213003" cy="29347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BFD024-AC9B-BE60-C5B1-E55B43948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578" y="3061494"/>
            <a:ext cx="7540795" cy="360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16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8855-F042-E74B-003E-5564963C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C89B47-11F5-DB4F-08FC-56DB0FCFF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10" y="171585"/>
            <a:ext cx="6726555" cy="294131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D56AF5-D73A-1CEC-A09E-A82E844B9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2247"/>
            <a:ext cx="6534150" cy="2990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637DEA-C3FF-310A-CB2B-34E4D5E62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150" y="4914765"/>
            <a:ext cx="54387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79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11C6-F5DE-0A27-1AD0-AD40BF8F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FC4E5-C0FE-A2DF-FE00-BD80B37C3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5E2F4-16DC-DE18-E90B-47AEFEA5A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7" y="1929656"/>
            <a:ext cx="12131083" cy="3337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EDC352-13EA-FC29-3F88-BCA3BC496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83" y="604093"/>
            <a:ext cx="5592501" cy="9122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8E13AB-2C82-0FD6-480A-EC834489A93B}"/>
              </a:ext>
            </a:extLst>
          </p:cNvPr>
          <p:cNvSpPr txBox="1"/>
          <p:nvPr/>
        </p:nvSpPr>
        <p:spPr>
          <a:xfrm>
            <a:off x="-2346" y="5853797"/>
            <a:ext cx="12070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https://colab.research.google.com/drive/1ZgDNNPXn1Gmzl0KVM4MXZDhO7xOI2EbL?usp=sharing</a:t>
            </a:r>
          </a:p>
        </p:txBody>
      </p:sp>
    </p:spTree>
    <p:extLst>
      <p:ext uri="{BB962C8B-B14F-4D97-AF65-F5344CB8AC3E}">
        <p14:creationId xmlns:p14="http://schemas.microsoft.com/office/powerpoint/2010/main" val="74996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492C-8940-EDE8-157A-E6B90535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7830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6B8B2-07D2-97EF-A3AE-09D1862B9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F4174-1B46-0E0B-8D3A-BA22C2293506}"/>
              </a:ext>
            </a:extLst>
          </p:cNvPr>
          <p:cNvSpPr txBox="1"/>
          <p:nvPr/>
        </p:nvSpPr>
        <p:spPr>
          <a:xfrm>
            <a:off x="-2344" y="648059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datasets that have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dependent variables (outputs) and multiple independent variables (inputs).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C596D9-FD57-069C-5E14-70CD21E25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610" y="5212837"/>
            <a:ext cx="5967046" cy="1645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552F3F-A47B-BB39-A7CB-6D40AAF0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1633"/>
            <a:ext cx="6682154" cy="388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1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428C-8F59-A9BE-3537-DB902258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6D05E-317F-AF25-4451-F29A30106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A035D-458F-46E0-0A03-13EC895FF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35976" cy="4951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445D42-8A06-3225-A636-D88BD41FD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08881"/>
            <a:ext cx="7526215" cy="151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F6A8-E1E9-9E2D-A6E0-620E2FDE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334A31-CFE6-E723-2276-9F065CF04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5735"/>
          <a:stretch/>
        </p:blipFill>
        <p:spPr>
          <a:xfrm>
            <a:off x="0" y="365125"/>
            <a:ext cx="12091232" cy="18991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999B19-3718-2E96-B4BF-7479B11CB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3538"/>
            <a:ext cx="12192000" cy="322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4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948D-BBDA-035D-0405-4C2FD252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64516-13EC-2B43-46A9-256AA9E0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AA4A1-1532-6A39-51F8-1D739FAFD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6818"/>
            <a:ext cx="12192000" cy="466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9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F30B-92CC-FF88-E810-9DD55467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5B510-DAB2-8DFB-9AC3-0E40BC0F7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181EE-D4C4-BFF2-A669-EEA995FB2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31"/>
            <a:ext cx="6808763" cy="10906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FDC761-6B11-8621-8A75-58D0981DA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58" y="1138073"/>
            <a:ext cx="4879073" cy="13751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635836-124E-4BE7-116B-7373BF929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58" y="2414752"/>
            <a:ext cx="6257707" cy="444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1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4437-969B-8F88-B804-98EA7D39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8EF14D-0344-20E4-AE8D-136676386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6414869" cy="35519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52F527-2DFA-B027-AC7B-8FD66A417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3429000"/>
            <a:ext cx="6414869" cy="1643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B9C245-4F87-4F55-6BEC-B181DAA53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02225"/>
            <a:ext cx="6494744" cy="164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7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0676-DEF4-B437-68E4-0C60ADA0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550A9B8-1C5F-BC5C-7AF7-A64E6A29A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3BD9DAC-F5EF-72A6-C274-C0CC87C63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098" y="1206313"/>
            <a:ext cx="5661180" cy="27492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A767A96-E50C-B67D-7755-8D21289BF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6122098" cy="38206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6C3905-3D34-0577-B89F-04308E1B0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90" y="4001294"/>
            <a:ext cx="68770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2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29BE-7306-761A-F769-9A956CF0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2793-00B5-1187-2C14-A635D8AA7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9DFFED-4218-C7EF-2550-B4E47B287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90688"/>
            <a:ext cx="9186203" cy="1585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E95B8F-C4E7-A48C-452A-B67CD1579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625"/>
            <a:ext cx="5543550" cy="171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84C006-200D-0E92-E242-DF03D6435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25" y="3256810"/>
            <a:ext cx="6964461" cy="35800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CDAD57-F7AA-647B-0D6F-F3B2396C0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1363" y="5167312"/>
            <a:ext cx="4660637" cy="16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79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Machine Learning</vt:lpstr>
      <vt:lpstr>Multivariate data</vt:lpstr>
      <vt:lpstr> </vt:lpstr>
      <vt:lpstr> </vt:lpstr>
      <vt:lpstr>  </vt:lpstr>
      <vt:lpstr> </vt:lpstr>
      <vt:lpstr> </vt:lpstr>
      <vt:lpstr> </vt:lpstr>
      <vt:lpstr> </vt:lpstr>
      <vt:lpstr> </vt:lpstr>
      <vt:lpstr>Multivariate Classification</vt:lpstr>
      <vt:lpstr> Eg:-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Pratiksha Panda</dc:creator>
  <cp:lastModifiedBy>Pratiksha Panda</cp:lastModifiedBy>
  <cp:revision>20</cp:revision>
  <dcterms:created xsi:type="dcterms:W3CDTF">2025-01-30T14:59:29Z</dcterms:created>
  <dcterms:modified xsi:type="dcterms:W3CDTF">2025-02-02T14:13:36Z</dcterms:modified>
</cp:coreProperties>
</file>