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40A9-1F70-B287-0368-5FBD0D11C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BC5FA-A7A2-769E-AA6C-D3B4238C4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6DDD0-591A-72EB-C72F-E63DACAC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1C26-A03E-40BA-9EFE-2E9583F8345E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6F348-0F77-162E-ABDA-2DEFB44A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81007-0E9E-44B1-FFCD-CDC60B91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C01D-BCA1-46DE-9457-60CE83B7B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55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BA2E-C608-9689-E0FE-66C3DB3E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F02DF-55AE-A85F-6FF3-3D29732C6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4EF91-C41D-4A66-D745-316611134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1C26-A03E-40BA-9EFE-2E9583F8345E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8E7CA-ACE4-7751-3B78-FF4C203F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4C96C-DCDD-0694-8D61-E97E18718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C01D-BCA1-46DE-9457-60CE83B7B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7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2EBB5D-A5E8-5E78-F6D0-DC1EF09A4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8BFEE-41D9-EF8B-5B2A-6B774E0F0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C67A0-0326-8DBE-3FE2-BD39DB2D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1C26-A03E-40BA-9EFE-2E9583F8345E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20AC3-1BF0-9E14-B527-5313809E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7ECB0-1CB8-58BA-90B0-CA7E03DF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C01D-BCA1-46DE-9457-60CE83B7B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72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4203-3969-6D7A-FBC3-57F84A36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2449F-7304-8E38-FF8C-E9B16FA26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7B0A0-5A43-48A4-A322-F0D84922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1C26-A03E-40BA-9EFE-2E9583F8345E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FB50A-AE04-92AB-0E4E-64D33025F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A7A2B-A2B1-F13D-28D0-4831DB89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C01D-BCA1-46DE-9457-60CE83B7B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5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0C26-1C8D-951B-B269-9241009DB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F8F8A-7427-3AD0-CE60-F24EC3A38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BF293-AAD1-8F3D-C979-FDA583F4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1C26-A03E-40BA-9EFE-2E9583F8345E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D591D-2F24-396C-EE86-36DA3838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EC96F-522F-B7D0-EE84-776DFBAC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C01D-BCA1-46DE-9457-60CE83B7B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12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05D8-0322-A9E7-65D4-2C378761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FE75B-6640-DCB1-5152-9E45D3623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2B8F3-62C5-BD52-281C-2FFB4F0D7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281DE-C3C4-97A0-A7C9-182FB02E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1C26-A03E-40BA-9EFE-2E9583F8345E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0D447-EFF2-63D1-8C32-8C13C6EB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79207-669D-EB33-0D1A-7DEF5581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C01D-BCA1-46DE-9457-60CE83B7B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13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1280-DA37-6749-2106-E4DC82C53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3F7C8-DA36-12AD-C447-D63298962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0144B-FBF5-EE31-34DE-349A049AF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0C08F-CE06-77E0-EEE7-CEAC23462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DDD9EB-7518-76DD-08F0-4C1864228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8C23A-0E02-98D0-735E-FADB926F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1C26-A03E-40BA-9EFE-2E9583F8345E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56947-CDFB-5D48-E525-176974041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48ED17-3D67-24D0-76B6-3664F4E0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C01D-BCA1-46DE-9457-60CE83B7B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9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A533-B118-1656-6330-64E61F7E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EDBC9-CCFA-8749-3EE9-E027E4BE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1C26-A03E-40BA-9EFE-2E9583F8345E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AF139-BCDB-1AEB-C58A-59DADD71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1F825-8C59-EF27-E46B-D39A2743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C01D-BCA1-46DE-9457-60CE83B7B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39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9EB84-E502-383D-9527-5E0050AA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1C26-A03E-40BA-9EFE-2E9583F8345E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21416-B140-F309-FCA0-8BF35BB5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DAE3A-E585-C8AF-E6A5-5D65F806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C01D-BCA1-46DE-9457-60CE83B7B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84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2842-C47E-D45D-D363-CA862092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8BED9-276A-2C59-10A2-8A05CB5EB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274B7-73F3-64DB-4772-C69BF894A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9494A-ABB8-9EE8-BF3D-3D9543B1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1C26-A03E-40BA-9EFE-2E9583F8345E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3CB62-F8CF-2A85-2282-38B58374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961BF-5D24-28B1-7B9F-5F8818DA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C01D-BCA1-46DE-9457-60CE83B7B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68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E702B-ADB4-4103-D832-4F1F543C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6A7F7-D0EA-0B4A-650C-B4F950E67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7C4DC-49C6-F44E-22A9-FAB193C5E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0DFC0-4442-BCAC-D2D3-6919EABE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1C26-A03E-40BA-9EFE-2E9583F8345E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4C08A-93F4-2CA1-4137-5214D736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E15D3-CAC7-37E9-5B2B-91166C707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C01D-BCA1-46DE-9457-60CE83B7B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67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33FD0-5346-7ED0-ECF2-02A3E0D6E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16A65-BEB8-DDD9-BB93-2D66FA971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47B87-E58B-AD2A-3950-36FBE6FDE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1C26-A03E-40BA-9EFE-2E9583F8345E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7578C-343B-D6C2-5759-3C7D240B6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155D1-B7E7-1045-155B-84AFB6F4C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FC01D-BCA1-46DE-9457-60CE83B7B0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24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2C0B-6571-C7D1-B09F-31B3F86C6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55077"/>
          </a:xfrm>
        </p:spPr>
        <p:txBody>
          <a:bodyPr/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662E0-6B2B-3BFA-3585-7F851BB70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– 4 – [Part 2]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Estimation with Normal Distribution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0436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0333-1A5F-5B54-97D7-39CE6F2C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4B6AC0-3C38-C8B0-D448-471E46A8B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787186" cy="6858000"/>
          </a:xfrm>
        </p:spPr>
      </p:pic>
    </p:spTree>
    <p:extLst>
      <p:ext uri="{BB962C8B-B14F-4D97-AF65-F5344CB8AC3E}">
        <p14:creationId xmlns:p14="http://schemas.microsoft.com/office/powerpoint/2010/main" val="2177991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6633-3507-3B31-4EBE-488AF1500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6EA306-8808-8948-E7B0-174405476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1913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81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BD9-80E4-5B2B-0C06-127B5D08B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44061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we will calculate posterior probabilities:-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FC01-B2E2-CF88-A03B-9BF173856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FD1DC-34F8-C002-8BF6-B7A61A271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4062"/>
            <a:ext cx="9843919" cy="22744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DAF54A-1819-B771-EE58-EF1553236F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9075"/>
          <a:stretch/>
        </p:blipFill>
        <p:spPr>
          <a:xfrm>
            <a:off x="-1" y="3240062"/>
            <a:ext cx="8257957" cy="21056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3A72E4-C2FC-8F22-BD11-8C282FD3A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609" y="4783016"/>
            <a:ext cx="621596" cy="2813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ED0D8C-D5F3-EB09-25EC-E3D6CC8FD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371" y="5467250"/>
            <a:ext cx="4055444" cy="8312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6EABAF-1DE7-5F7C-F787-357F70A4B0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1864" y="3223858"/>
            <a:ext cx="7752184" cy="59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70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65B2-963D-B525-80D8-BAAB4B520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38" name="Content Placeholder 37">
            <a:extLst>
              <a:ext uri="{FF2B5EF4-FFF2-40B4-BE49-F238E27FC236}">
                <a16:creationId xmlns:a16="http://schemas.microsoft.com/office/drawing/2014/main" id="{8316ED27-FA5B-1641-2A27-8158ED05C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8975188" cy="6870073"/>
          </a:xfrm>
        </p:spPr>
      </p:pic>
    </p:spTree>
    <p:extLst>
      <p:ext uri="{BB962C8B-B14F-4D97-AF65-F5344CB8AC3E}">
        <p14:creationId xmlns:p14="http://schemas.microsoft.com/office/powerpoint/2010/main" val="1400498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4CEF-B814-BE73-C263-7CAFB92AD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427191-C0D0-75E9-1E6E-C89FF9A79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18313" cy="39248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37099D-8E05-75F9-266D-33BA843EF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23103"/>
            <a:ext cx="12192000" cy="229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7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85EE-AB44-E0B2-4872-CA584DBF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62707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Data vs Normally Distributed Data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EB96A0-C3EE-3B98-A42B-7145217E0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45" y="868695"/>
            <a:ext cx="6691533" cy="422264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1663D9-E585-7F29-37EE-7A10A68AC107}"/>
              </a:ext>
            </a:extLst>
          </p:cNvPr>
          <p:cNvSpPr txBox="1"/>
          <p:nvPr/>
        </p:nvSpPr>
        <p:spPr>
          <a:xfrm>
            <a:off x="270217" y="5397329"/>
            <a:ext cx="116515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this not normally distributed?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features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gender and membership make it non-Gaussian.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92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CA6C-77D6-315B-6A54-DCE76B21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7ACDD8-97EF-7CDB-EC67-FA5C052F9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78301"/>
            <a:ext cx="12192000" cy="6119446"/>
          </a:xfrm>
        </p:spPr>
      </p:pic>
    </p:spTree>
    <p:extLst>
      <p:ext uri="{BB962C8B-B14F-4D97-AF65-F5344CB8AC3E}">
        <p14:creationId xmlns:p14="http://schemas.microsoft.com/office/powerpoint/2010/main" val="43702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074D-B152-8DC8-B298-A58A65E8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DA0CC2-454C-8514-B5CB-F35819C26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2835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09B93-09E9-A92B-973E-29ADFF7E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BF509C-9C97-B255-3C6E-1208E889D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57012"/>
          </a:xfrm>
        </p:spPr>
      </p:pic>
    </p:spTree>
    <p:extLst>
      <p:ext uri="{BB962C8B-B14F-4D97-AF65-F5344CB8AC3E}">
        <p14:creationId xmlns:p14="http://schemas.microsoft.com/office/powerpoint/2010/main" val="329290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98E44-395E-EF2C-A5A0-7A45D95B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2032"/>
            <a:ext cx="12192000" cy="1139482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dataset, implement the Naïve Bayes algorithm to classify the new data (112) based on the provided features and labels.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5100F38-F0DC-9864-039A-DA88D9C4C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893" y="1777938"/>
            <a:ext cx="5436944" cy="4944913"/>
          </a:xfrm>
        </p:spPr>
      </p:pic>
    </p:spTree>
    <p:extLst>
      <p:ext uri="{BB962C8B-B14F-4D97-AF65-F5344CB8AC3E}">
        <p14:creationId xmlns:p14="http://schemas.microsoft.com/office/powerpoint/2010/main" val="239441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0C07-94BB-AF1D-81BC-68259959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2EF3B81-5895-7937-6C91-A16244E8D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1409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A5C9-0173-9BFD-C155-A3D498E3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57A4FE-A859-785A-1E54-F5518FD62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8018585" cy="6866825"/>
          </a:xfrm>
        </p:spPr>
      </p:pic>
    </p:spTree>
    <p:extLst>
      <p:ext uri="{BB962C8B-B14F-4D97-AF65-F5344CB8AC3E}">
        <p14:creationId xmlns:p14="http://schemas.microsoft.com/office/powerpoint/2010/main" val="99327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9360-BB0B-C7E2-384A-E5E2B95E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3DD9B7-D9A5-4A28-D0D1-24CF9AD82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42" y="168812"/>
            <a:ext cx="11844996" cy="60081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got a new data 112, I want to use naïve bytes to find whether 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5F6EDC-433E-B003-9C3D-1ECFF3B0F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5"/>
            <a:ext cx="12192000" cy="54649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BC7AD4-A202-A37D-FF80-F731EA56E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626" y="1600993"/>
            <a:ext cx="16097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08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98</Words>
  <Application>Microsoft Office PowerPoint</Application>
  <PresentationFormat>Widescreen</PresentationFormat>
  <Paragraphs>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Machine Learning</vt:lpstr>
      <vt:lpstr>Normal Data vs Normally Distributed Data</vt:lpstr>
      <vt:lpstr> </vt:lpstr>
      <vt:lpstr> </vt:lpstr>
      <vt:lpstr> </vt:lpstr>
      <vt:lpstr>Given a dataset, implement the Naïve Bayes algorithm to classify the new data (112) based on the provided features and labels.</vt:lpstr>
      <vt:lpstr> </vt:lpstr>
      <vt:lpstr> </vt:lpstr>
      <vt:lpstr> </vt:lpstr>
      <vt:lpstr>  </vt:lpstr>
      <vt:lpstr> </vt:lpstr>
      <vt:lpstr>Now, we will calculate posterior probabilities:-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Panda</dc:creator>
  <cp:lastModifiedBy>Pratiksha Panda</cp:lastModifiedBy>
  <cp:revision>10</cp:revision>
  <dcterms:created xsi:type="dcterms:W3CDTF">2025-03-09T17:00:05Z</dcterms:created>
  <dcterms:modified xsi:type="dcterms:W3CDTF">2025-03-09T19:04:36Z</dcterms:modified>
</cp:coreProperties>
</file>