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8" r:id="rId5"/>
    <p:sldId id="260" r:id="rId6"/>
    <p:sldId id="259" r:id="rId7"/>
    <p:sldId id="261" r:id="rId8"/>
    <p:sldId id="262" r:id="rId9"/>
    <p:sldId id="263" r:id="rId10"/>
    <p:sldId id="272" r:id="rId11"/>
    <p:sldId id="264" r:id="rId12"/>
    <p:sldId id="273" r:id="rId13"/>
    <p:sldId id="274" r:id="rId14"/>
    <p:sldId id="275" r:id="rId15"/>
    <p:sldId id="276" r:id="rId16"/>
    <p:sldId id="265" r:id="rId17"/>
    <p:sldId id="278" r:id="rId18"/>
    <p:sldId id="279" r:id="rId19"/>
    <p:sldId id="280" r:id="rId20"/>
    <p:sldId id="281" r:id="rId21"/>
    <p:sldId id="282" r:id="rId22"/>
    <p:sldId id="283" r:id="rId23"/>
    <p:sldId id="284" r:id="rId24"/>
    <p:sldId id="267" r:id="rId25"/>
    <p:sldId id="285" r:id="rId26"/>
    <p:sldId id="286" r:id="rId27"/>
    <p:sldId id="287" r:id="rId28"/>
    <p:sldId id="268" r:id="rId29"/>
    <p:sldId id="269" r:id="rId30"/>
    <p:sldId id="270" r:id="rId31"/>
    <p:sldId id="271" r:id="rId32"/>
    <p:sldId id="27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81C4-AFD6-8DB7-70C2-1EAF453AB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F0BAAF-4DD9-989E-022C-A51362FE4A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F0FA3E-C025-B440-39A5-B9038B48F9B3}"/>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5" name="Footer Placeholder 4">
            <a:extLst>
              <a:ext uri="{FF2B5EF4-FFF2-40B4-BE49-F238E27FC236}">
                <a16:creationId xmlns:a16="http://schemas.microsoft.com/office/drawing/2014/main" id="{4C5FDA6A-9236-5CE3-4778-447334EB4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380BC-86CA-F29F-A91E-21F86EF8BA8F}"/>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41864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92A8-83D5-09FE-EEBA-ADF75EB3E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47A7EA-C0C0-4B7D-BE2D-175F8AF61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B78E55-9EB4-F1BF-F862-0EDE09018AB6}"/>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5" name="Footer Placeholder 4">
            <a:extLst>
              <a:ext uri="{FF2B5EF4-FFF2-40B4-BE49-F238E27FC236}">
                <a16:creationId xmlns:a16="http://schemas.microsoft.com/office/drawing/2014/main" id="{BAD8036F-771D-EE1A-D8A5-DD81F36D60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89F8AD-B344-34CC-3733-EE7866D15643}"/>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59511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7D7A13-D422-FA6C-E7D9-FB3F5F5493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D6B9C-6221-E249-8455-90EB944FD0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D47EA-DE10-3A60-DC98-A02307142653}"/>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5" name="Footer Placeholder 4">
            <a:extLst>
              <a:ext uri="{FF2B5EF4-FFF2-40B4-BE49-F238E27FC236}">
                <a16:creationId xmlns:a16="http://schemas.microsoft.com/office/drawing/2014/main" id="{67620468-51C2-D0D6-6358-4DD04AE5A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47555B-DF26-AEA7-E3BF-D3AFACC893CC}"/>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83847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796D-AE1D-9DB5-E858-2CC10AC797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0F7C34-6798-A805-5846-7892530777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91813-97D4-E108-B326-3656A80BFCBA}"/>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5" name="Footer Placeholder 4">
            <a:extLst>
              <a:ext uri="{FF2B5EF4-FFF2-40B4-BE49-F238E27FC236}">
                <a16:creationId xmlns:a16="http://schemas.microsoft.com/office/drawing/2014/main" id="{A0E1A773-57AB-9597-9F14-2B667AFDD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D378B-CB0A-D59E-1DCC-B2764993DDB2}"/>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369010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F2E05-CFC7-4657-834A-D405E5699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AD84B7-1067-D3ED-682B-4E8734C197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57AEA-C392-BED7-A28B-BA7A067AC399}"/>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5" name="Footer Placeholder 4">
            <a:extLst>
              <a:ext uri="{FF2B5EF4-FFF2-40B4-BE49-F238E27FC236}">
                <a16:creationId xmlns:a16="http://schemas.microsoft.com/office/drawing/2014/main" id="{006EDDDA-8092-C315-4597-01400EAB99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E26402-4C6D-EBEF-01CD-A9D44B4A3AA5}"/>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37355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02324-769B-3A9E-1C11-45CE61FD98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8245BE-48EC-0E91-1061-BEC69B03F7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105D55-3A38-C3BD-F799-D16CFD3DC1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DAD9D2B-B1BA-6276-1BD8-E8E15BB291C3}"/>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6" name="Footer Placeholder 5">
            <a:extLst>
              <a:ext uri="{FF2B5EF4-FFF2-40B4-BE49-F238E27FC236}">
                <a16:creationId xmlns:a16="http://schemas.microsoft.com/office/drawing/2014/main" id="{C988AC01-7F16-167C-A392-F83FB8ED11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0FE76F-233F-C361-BD50-4270594495BB}"/>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3338724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1729-D277-3058-8933-B8150EBA01E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1F747A-B146-8A5A-DDDE-463692B6FF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30BFA4-56F3-170C-90E8-AE2533EA67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17A916-A563-5826-CCCB-DCCAF39B3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38FAE-273A-DD03-B0C7-0F6CE1C6F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226B64-0326-55CF-8E36-9EB194BD95C4}"/>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8" name="Footer Placeholder 7">
            <a:extLst>
              <a:ext uri="{FF2B5EF4-FFF2-40B4-BE49-F238E27FC236}">
                <a16:creationId xmlns:a16="http://schemas.microsoft.com/office/drawing/2014/main" id="{C47EABC2-694E-7230-3435-6FFEB8EE0F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26DFE19-534E-58DE-BE09-F8988E40EEA8}"/>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89761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2219-1B67-254B-F3D8-B57DA3477E5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73AB6D-2D5E-AE2D-5BCD-3CE206E7A550}"/>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4" name="Footer Placeholder 3">
            <a:extLst>
              <a:ext uri="{FF2B5EF4-FFF2-40B4-BE49-F238E27FC236}">
                <a16:creationId xmlns:a16="http://schemas.microsoft.com/office/drawing/2014/main" id="{014A9776-E61F-2613-6B14-63E7DFEC92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685B42-8EA0-35AB-A555-1F3460AA395C}"/>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95203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9C2B8D-B1E1-FE64-6BD5-BBCA8F5BE508}"/>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3" name="Footer Placeholder 2">
            <a:extLst>
              <a:ext uri="{FF2B5EF4-FFF2-40B4-BE49-F238E27FC236}">
                <a16:creationId xmlns:a16="http://schemas.microsoft.com/office/drawing/2014/main" id="{85CF196B-7404-AC80-6185-1F2F6C11A0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8CA071-7AE2-615B-F893-E94629E023C4}"/>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59962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2FCA-682D-B120-501A-1C2AE50DC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903BCE-7578-706B-E5EC-2C2DE65796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8B01F0-7164-32D0-6108-F4AF5720C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845B9F-E4DD-B7A1-2B13-84A4C0530294}"/>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6" name="Footer Placeholder 5">
            <a:extLst>
              <a:ext uri="{FF2B5EF4-FFF2-40B4-BE49-F238E27FC236}">
                <a16:creationId xmlns:a16="http://schemas.microsoft.com/office/drawing/2014/main" id="{4C6A105C-4575-D444-408D-C1A9EF01A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8E074-8311-BBB6-95BD-52F1808C7FC9}"/>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2463829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8B0EB-5230-FA6B-AED1-935F784DF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0F4072-112D-42A3-3FFF-B94BFBDFA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3B1B54-A0B6-8A8B-CE48-F5CA583E1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8A670-5211-C97E-71B0-BA66472BA768}"/>
              </a:ext>
            </a:extLst>
          </p:cNvPr>
          <p:cNvSpPr>
            <a:spLocks noGrp="1"/>
          </p:cNvSpPr>
          <p:nvPr>
            <p:ph type="dt" sz="half" idx="10"/>
          </p:nvPr>
        </p:nvSpPr>
        <p:spPr/>
        <p:txBody>
          <a:bodyPr/>
          <a:lstStyle/>
          <a:p>
            <a:fld id="{45DFF0A0-38E8-42CA-AD7B-64042A4B3C0C}" type="datetimeFigureOut">
              <a:rPr lang="en-IN" smtClean="0"/>
              <a:t>15-01-2025</a:t>
            </a:fld>
            <a:endParaRPr lang="en-IN"/>
          </a:p>
        </p:txBody>
      </p:sp>
      <p:sp>
        <p:nvSpPr>
          <p:cNvPr id="6" name="Footer Placeholder 5">
            <a:extLst>
              <a:ext uri="{FF2B5EF4-FFF2-40B4-BE49-F238E27FC236}">
                <a16:creationId xmlns:a16="http://schemas.microsoft.com/office/drawing/2014/main" id="{72CB2AD8-2456-E0EA-BCC0-DDAB79A0B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D2764F-8819-6F76-EA22-0A79B306040E}"/>
              </a:ext>
            </a:extLst>
          </p:cNvPr>
          <p:cNvSpPr>
            <a:spLocks noGrp="1"/>
          </p:cNvSpPr>
          <p:nvPr>
            <p:ph type="sldNum" sz="quarter" idx="12"/>
          </p:nvPr>
        </p:nvSpPr>
        <p:spPr/>
        <p:txBody>
          <a:bodyPr/>
          <a:lstStyle/>
          <a:p>
            <a:fld id="{76B0D23E-6733-446F-A096-41576E3D8884}" type="slidenum">
              <a:rPr lang="en-IN" smtClean="0"/>
              <a:t>‹#›</a:t>
            </a:fld>
            <a:endParaRPr lang="en-IN"/>
          </a:p>
        </p:txBody>
      </p:sp>
    </p:spTree>
    <p:extLst>
      <p:ext uri="{BB962C8B-B14F-4D97-AF65-F5344CB8AC3E}">
        <p14:creationId xmlns:p14="http://schemas.microsoft.com/office/powerpoint/2010/main" val="997727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350485-62E6-63A1-27BD-36FC1AC07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032312-3EB2-0499-CAA9-744C52FC80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4FAA3-9A47-9A41-7158-9F7BA577F2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FF0A0-38E8-42CA-AD7B-64042A4B3C0C}" type="datetimeFigureOut">
              <a:rPr lang="en-IN" smtClean="0"/>
              <a:t>15-01-2025</a:t>
            </a:fld>
            <a:endParaRPr lang="en-IN"/>
          </a:p>
        </p:txBody>
      </p:sp>
      <p:sp>
        <p:nvSpPr>
          <p:cNvPr id="5" name="Footer Placeholder 4">
            <a:extLst>
              <a:ext uri="{FF2B5EF4-FFF2-40B4-BE49-F238E27FC236}">
                <a16:creationId xmlns:a16="http://schemas.microsoft.com/office/drawing/2014/main" id="{36BC705A-790F-ADCC-0A37-6C920CD81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C7454E-D597-E70F-36AE-643322179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B0D23E-6733-446F-A096-41576E3D8884}" type="slidenum">
              <a:rPr lang="en-IN" smtClean="0"/>
              <a:t>‹#›</a:t>
            </a:fld>
            <a:endParaRPr lang="en-IN"/>
          </a:p>
        </p:txBody>
      </p:sp>
    </p:spTree>
    <p:extLst>
      <p:ext uri="{BB962C8B-B14F-4D97-AF65-F5344CB8AC3E}">
        <p14:creationId xmlns:p14="http://schemas.microsoft.com/office/powerpoint/2010/main" val="196080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73297-AE60-2C68-086D-700541DD5AB9}"/>
              </a:ext>
            </a:extLst>
          </p:cNvPr>
          <p:cNvSpPr>
            <a:spLocks noGrp="1"/>
          </p:cNvSpPr>
          <p:nvPr>
            <p:ph type="ctrTitle"/>
          </p:nvPr>
        </p:nvSpPr>
        <p:spPr>
          <a:xfrm>
            <a:off x="1524000" y="1122363"/>
            <a:ext cx="9144000" cy="1655762"/>
          </a:xfrm>
        </p:spPr>
        <p:txBody>
          <a:bodyPr/>
          <a:lstStyle/>
          <a:p>
            <a:r>
              <a:rPr lang="en-US" b="1" dirty="0">
                <a:latin typeface="Times New Roman" panose="02020603050405020304" pitchFamily="18" charset="0"/>
                <a:cs typeface="Times New Roman" panose="02020603050405020304" pitchFamily="18" charset="0"/>
              </a:rPr>
              <a:t>Machine Learning</a:t>
            </a:r>
            <a:endParaRPr lang="en-IN" dirty="0"/>
          </a:p>
        </p:txBody>
      </p:sp>
      <p:sp>
        <p:nvSpPr>
          <p:cNvPr id="3" name="Subtitle 2">
            <a:extLst>
              <a:ext uri="{FF2B5EF4-FFF2-40B4-BE49-F238E27FC236}">
                <a16:creationId xmlns:a16="http://schemas.microsoft.com/office/drawing/2014/main" id="{6A34ABCE-0DEF-CBFC-B1FB-97BFA1039125}"/>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Unit – 2 – [Part 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Bayesian Decision Theory</a:t>
            </a:r>
            <a:endParaRPr lang="en-IN"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93971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CE73-7294-1637-C7C1-2E94513C0239}"/>
              </a:ext>
            </a:extLst>
          </p:cNvPr>
          <p:cNvSpPr>
            <a:spLocks noGrp="1"/>
          </p:cNvSpPr>
          <p:nvPr>
            <p:ph type="title"/>
          </p:nvPr>
        </p:nvSpPr>
        <p:spPr/>
        <p:txBody>
          <a:bodyPr/>
          <a:lstStyle/>
          <a:p>
            <a:r>
              <a:rPr lang="en-US" dirty="0"/>
              <a:t> </a:t>
            </a:r>
            <a:endParaRPr lang="en-IN" dirty="0"/>
          </a:p>
        </p:txBody>
      </p:sp>
      <p:pic>
        <p:nvPicPr>
          <p:cNvPr id="9" name="Content Placeholder 8">
            <a:extLst>
              <a:ext uri="{FF2B5EF4-FFF2-40B4-BE49-F238E27FC236}">
                <a16:creationId xmlns:a16="http://schemas.microsoft.com/office/drawing/2014/main" id="{F0C65624-ED10-88DB-71DB-5E2C99F3A320}"/>
              </a:ext>
            </a:extLst>
          </p:cNvPr>
          <p:cNvPicPr>
            <a:picLocks noGrp="1" noChangeAspect="1"/>
          </p:cNvPicPr>
          <p:nvPr>
            <p:ph idx="1"/>
          </p:nvPr>
        </p:nvPicPr>
        <p:blipFill>
          <a:blip r:embed="rId2"/>
          <a:stretch>
            <a:fillRect/>
          </a:stretch>
        </p:blipFill>
        <p:spPr>
          <a:xfrm>
            <a:off x="0" y="365125"/>
            <a:ext cx="11549082" cy="5870783"/>
          </a:xfrm>
        </p:spPr>
      </p:pic>
    </p:spTree>
    <p:extLst>
      <p:ext uri="{BB962C8B-B14F-4D97-AF65-F5344CB8AC3E}">
        <p14:creationId xmlns:p14="http://schemas.microsoft.com/office/powerpoint/2010/main" val="3270300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EC804-C745-A73E-494E-95559B5913C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DF202B4-A2B0-895D-A661-DF1D91302770}"/>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9FCDEE3A-3B8E-BEE4-F916-DE4481E4423C}"/>
              </a:ext>
            </a:extLst>
          </p:cNvPr>
          <p:cNvPicPr>
            <a:picLocks noChangeAspect="1"/>
          </p:cNvPicPr>
          <p:nvPr/>
        </p:nvPicPr>
        <p:blipFill rotWithShape="1">
          <a:blip r:embed="rId2"/>
          <a:srcRect b="71565"/>
          <a:stretch/>
        </p:blipFill>
        <p:spPr>
          <a:xfrm>
            <a:off x="0" y="0"/>
            <a:ext cx="11242204" cy="480740"/>
          </a:xfrm>
          <a:prstGeom prst="rect">
            <a:avLst/>
          </a:prstGeom>
        </p:spPr>
      </p:pic>
      <p:pic>
        <p:nvPicPr>
          <p:cNvPr id="7" name="Picture 6">
            <a:extLst>
              <a:ext uri="{FF2B5EF4-FFF2-40B4-BE49-F238E27FC236}">
                <a16:creationId xmlns:a16="http://schemas.microsoft.com/office/drawing/2014/main" id="{8D07F094-C4C5-F109-A672-1EA432319D6A}"/>
              </a:ext>
            </a:extLst>
          </p:cNvPr>
          <p:cNvPicPr>
            <a:picLocks noChangeAspect="1"/>
          </p:cNvPicPr>
          <p:nvPr/>
        </p:nvPicPr>
        <p:blipFill>
          <a:blip r:embed="rId3"/>
          <a:stretch>
            <a:fillRect/>
          </a:stretch>
        </p:blipFill>
        <p:spPr>
          <a:xfrm>
            <a:off x="114105" y="542748"/>
            <a:ext cx="9344688" cy="1963913"/>
          </a:xfrm>
          <a:prstGeom prst="rect">
            <a:avLst/>
          </a:prstGeom>
        </p:spPr>
      </p:pic>
      <p:pic>
        <p:nvPicPr>
          <p:cNvPr id="9" name="Picture 8">
            <a:extLst>
              <a:ext uri="{FF2B5EF4-FFF2-40B4-BE49-F238E27FC236}">
                <a16:creationId xmlns:a16="http://schemas.microsoft.com/office/drawing/2014/main" id="{668E9439-9458-C496-224D-807170AB3773}"/>
              </a:ext>
            </a:extLst>
          </p:cNvPr>
          <p:cNvPicPr>
            <a:picLocks noChangeAspect="1"/>
          </p:cNvPicPr>
          <p:nvPr/>
        </p:nvPicPr>
        <p:blipFill>
          <a:blip r:embed="rId4"/>
          <a:stretch>
            <a:fillRect/>
          </a:stretch>
        </p:blipFill>
        <p:spPr>
          <a:xfrm>
            <a:off x="114105" y="2506662"/>
            <a:ext cx="8850013" cy="4351338"/>
          </a:xfrm>
          <a:prstGeom prst="rect">
            <a:avLst/>
          </a:prstGeom>
        </p:spPr>
      </p:pic>
    </p:spTree>
    <p:extLst>
      <p:ext uri="{BB962C8B-B14F-4D97-AF65-F5344CB8AC3E}">
        <p14:creationId xmlns:p14="http://schemas.microsoft.com/office/powerpoint/2010/main" val="782231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0457A-7423-6700-2B19-57941CD3032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007A31C-AF4E-E0BB-521C-47E5BAEA9FAB}"/>
              </a:ext>
            </a:extLst>
          </p:cNvPr>
          <p:cNvSpPr>
            <a:spLocks noGrp="1"/>
          </p:cNvSpPr>
          <p:nvPr>
            <p:ph idx="1"/>
          </p:nvPr>
        </p:nvSpPr>
        <p:spPr>
          <a:xfrm>
            <a:off x="-555885" y="2506662"/>
            <a:ext cx="10515600" cy="4351338"/>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110EDD9-E07A-ED34-0A39-BABCAD691F6E}"/>
              </a:ext>
            </a:extLst>
          </p:cNvPr>
          <p:cNvPicPr>
            <a:picLocks noChangeAspect="1"/>
          </p:cNvPicPr>
          <p:nvPr/>
        </p:nvPicPr>
        <p:blipFill>
          <a:blip r:embed="rId2"/>
          <a:stretch>
            <a:fillRect/>
          </a:stretch>
        </p:blipFill>
        <p:spPr>
          <a:xfrm>
            <a:off x="0" y="2519884"/>
            <a:ext cx="8544393" cy="4338116"/>
          </a:xfrm>
          <a:prstGeom prst="rect">
            <a:avLst/>
          </a:prstGeom>
        </p:spPr>
      </p:pic>
      <p:pic>
        <p:nvPicPr>
          <p:cNvPr id="7" name="Picture 6">
            <a:extLst>
              <a:ext uri="{FF2B5EF4-FFF2-40B4-BE49-F238E27FC236}">
                <a16:creationId xmlns:a16="http://schemas.microsoft.com/office/drawing/2014/main" id="{3E235033-4E28-8485-40C2-E2FD5192E8FE}"/>
              </a:ext>
            </a:extLst>
          </p:cNvPr>
          <p:cNvPicPr>
            <a:picLocks noChangeAspect="1"/>
          </p:cNvPicPr>
          <p:nvPr/>
        </p:nvPicPr>
        <p:blipFill>
          <a:blip r:embed="rId3"/>
          <a:stretch>
            <a:fillRect/>
          </a:stretch>
        </p:blipFill>
        <p:spPr>
          <a:xfrm>
            <a:off x="1" y="665751"/>
            <a:ext cx="12189500" cy="1573392"/>
          </a:xfrm>
          <a:prstGeom prst="rect">
            <a:avLst/>
          </a:prstGeom>
        </p:spPr>
      </p:pic>
      <p:sp>
        <p:nvSpPr>
          <p:cNvPr id="6" name="TextBox 5">
            <a:extLst>
              <a:ext uri="{FF2B5EF4-FFF2-40B4-BE49-F238E27FC236}">
                <a16:creationId xmlns:a16="http://schemas.microsoft.com/office/drawing/2014/main" id="{321DAABC-D17E-54D6-80AF-8FC382A36E1D}"/>
              </a:ext>
            </a:extLst>
          </p:cNvPr>
          <p:cNvSpPr txBox="1"/>
          <p:nvPr/>
        </p:nvSpPr>
        <p:spPr>
          <a:xfrm>
            <a:off x="2500" y="112991"/>
            <a:ext cx="60935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Another Example:-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00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0A54-CC4C-1AB9-245F-58B0D63829CF}"/>
              </a:ext>
            </a:extLst>
          </p:cNvPr>
          <p:cNvSpPr>
            <a:spLocks noGrp="1"/>
          </p:cNvSpPr>
          <p:nvPr>
            <p:ph type="title"/>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7AAC1D18-C785-32F8-7147-09EDCB277132}"/>
              </a:ext>
            </a:extLst>
          </p:cNvPr>
          <p:cNvPicPr>
            <a:picLocks noChangeAspect="1"/>
          </p:cNvPicPr>
          <p:nvPr/>
        </p:nvPicPr>
        <p:blipFill>
          <a:blip r:embed="rId2"/>
          <a:stretch>
            <a:fillRect/>
          </a:stretch>
        </p:blipFill>
        <p:spPr>
          <a:xfrm>
            <a:off x="0" y="0"/>
            <a:ext cx="5261548" cy="3401533"/>
          </a:xfrm>
          <a:prstGeom prst="rect">
            <a:avLst/>
          </a:prstGeom>
        </p:spPr>
      </p:pic>
      <p:pic>
        <p:nvPicPr>
          <p:cNvPr id="9" name="Picture 8">
            <a:extLst>
              <a:ext uri="{FF2B5EF4-FFF2-40B4-BE49-F238E27FC236}">
                <a16:creationId xmlns:a16="http://schemas.microsoft.com/office/drawing/2014/main" id="{993D76F0-EEE0-DA9D-3D0F-2D3935A5025A}"/>
              </a:ext>
            </a:extLst>
          </p:cNvPr>
          <p:cNvPicPr>
            <a:picLocks noChangeAspect="1"/>
          </p:cNvPicPr>
          <p:nvPr/>
        </p:nvPicPr>
        <p:blipFill>
          <a:blip r:embed="rId3"/>
          <a:stretch>
            <a:fillRect/>
          </a:stretch>
        </p:blipFill>
        <p:spPr>
          <a:xfrm>
            <a:off x="0" y="3536470"/>
            <a:ext cx="9698636" cy="3192820"/>
          </a:xfrm>
          <a:prstGeom prst="rect">
            <a:avLst/>
          </a:prstGeom>
        </p:spPr>
      </p:pic>
      <p:sp>
        <p:nvSpPr>
          <p:cNvPr id="14" name="Content Placeholder 13">
            <a:extLst>
              <a:ext uri="{FF2B5EF4-FFF2-40B4-BE49-F238E27FC236}">
                <a16:creationId xmlns:a16="http://schemas.microsoft.com/office/drawing/2014/main" id="{C2A4FA9D-5C1A-F676-A248-F7CE46713306}"/>
              </a:ext>
            </a:extLst>
          </p:cNvPr>
          <p:cNvSpPr>
            <a:spLocks noGrp="1"/>
          </p:cNvSpPr>
          <p:nvPr>
            <p:ph idx="1"/>
          </p:nvPr>
        </p:nvSpPr>
        <p:spPr>
          <a:xfrm>
            <a:off x="9518754" y="1825625"/>
            <a:ext cx="1835046" cy="4351338"/>
          </a:xfrm>
        </p:spPr>
        <p:txBody>
          <a:bodyPr/>
          <a:lstStyle/>
          <a:p>
            <a:pPr marL="0" indent="0">
              <a:buNone/>
            </a:pPr>
            <a:r>
              <a:rPr lang="en-US" dirty="0"/>
              <a:t>                          </a:t>
            </a:r>
            <a:endParaRPr lang="en-IN" dirty="0"/>
          </a:p>
        </p:txBody>
      </p:sp>
    </p:spTree>
    <p:extLst>
      <p:ext uri="{BB962C8B-B14F-4D97-AF65-F5344CB8AC3E}">
        <p14:creationId xmlns:p14="http://schemas.microsoft.com/office/powerpoint/2010/main" val="271517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9F3D-7F65-2F19-9084-925D864492BD}"/>
              </a:ext>
            </a:extLst>
          </p:cNvPr>
          <p:cNvSpPr>
            <a:spLocks noGrp="1"/>
          </p:cNvSpPr>
          <p:nvPr>
            <p:ph type="title"/>
          </p:nvPr>
        </p:nvSpPr>
        <p:spPr/>
        <p:txBody>
          <a:bodyPr/>
          <a:lstStyle/>
          <a:p>
            <a:r>
              <a:rPr lang="en-US" dirty="0"/>
              <a:t> </a:t>
            </a:r>
            <a:endParaRPr lang="en-IN" dirty="0"/>
          </a:p>
        </p:txBody>
      </p:sp>
      <p:pic>
        <p:nvPicPr>
          <p:cNvPr id="4" name="Content Placeholder 4">
            <a:extLst>
              <a:ext uri="{FF2B5EF4-FFF2-40B4-BE49-F238E27FC236}">
                <a16:creationId xmlns:a16="http://schemas.microsoft.com/office/drawing/2014/main" id="{A0070F9B-393D-90E7-73F7-DC45BDE9839A}"/>
              </a:ext>
            </a:extLst>
          </p:cNvPr>
          <p:cNvPicPr>
            <a:picLocks noGrp="1" noChangeAspect="1"/>
          </p:cNvPicPr>
          <p:nvPr>
            <p:ph idx="1"/>
          </p:nvPr>
        </p:nvPicPr>
        <p:blipFill>
          <a:blip r:embed="rId2"/>
          <a:stretch>
            <a:fillRect/>
          </a:stretch>
        </p:blipFill>
        <p:spPr>
          <a:xfrm>
            <a:off x="0" y="107442"/>
            <a:ext cx="7285220" cy="1461837"/>
          </a:xfrm>
        </p:spPr>
      </p:pic>
      <p:pic>
        <p:nvPicPr>
          <p:cNvPr id="6" name="Picture 5">
            <a:extLst>
              <a:ext uri="{FF2B5EF4-FFF2-40B4-BE49-F238E27FC236}">
                <a16:creationId xmlns:a16="http://schemas.microsoft.com/office/drawing/2014/main" id="{33DF9CDD-6276-4B14-F93D-5F0E463F2CC6}"/>
              </a:ext>
            </a:extLst>
          </p:cNvPr>
          <p:cNvPicPr>
            <a:picLocks noChangeAspect="1"/>
          </p:cNvPicPr>
          <p:nvPr/>
        </p:nvPicPr>
        <p:blipFill>
          <a:blip r:embed="rId3"/>
          <a:stretch>
            <a:fillRect/>
          </a:stretch>
        </p:blipFill>
        <p:spPr>
          <a:xfrm>
            <a:off x="7439314" y="227014"/>
            <a:ext cx="2391215" cy="12116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A8145214-1F56-6B3E-9A06-4D5E9E7EAF1A}"/>
              </a:ext>
            </a:extLst>
          </p:cNvPr>
          <p:cNvPicPr>
            <a:picLocks noChangeAspect="1"/>
          </p:cNvPicPr>
          <p:nvPr/>
        </p:nvPicPr>
        <p:blipFill>
          <a:blip r:embed="rId4"/>
          <a:stretch>
            <a:fillRect/>
          </a:stretch>
        </p:blipFill>
        <p:spPr>
          <a:xfrm>
            <a:off x="0" y="1683258"/>
            <a:ext cx="8299554" cy="5174742"/>
          </a:xfrm>
          <a:prstGeom prst="rect">
            <a:avLst/>
          </a:prstGeom>
        </p:spPr>
      </p:pic>
    </p:spTree>
    <p:extLst>
      <p:ext uri="{BB962C8B-B14F-4D97-AF65-F5344CB8AC3E}">
        <p14:creationId xmlns:p14="http://schemas.microsoft.com/office/powerpoint/2010/main" val="316184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015A-BD45-9C6C-EA9D-8197B36F2AE3}"/>
              </a:ext>
            </a:extLst>
          </p:cNvPr>
          <p:cNvSpPr>
            <a:spLocks noGrp="1"/>
          </p:cNvSpPr>
          <p:nvPr>
            <p:ph type="title"/>
          </p:nvPr>
        </p:nvSpPr>
        <p:spPr/>
        <p:txBody>
          <a:bodyPr/>
          <a:lstStyle/>
          <a:p>
            <a:r>
              <a:rPr lang="en-US" dirty="0"/>
              <a:t> </a:t>
            </a:r>
            <a:endParaRPr lang="en-IN" dirty="0"/>
          </a:p>
        </p:txBody>
      </p:sp>
      <p:pic>
        <p:nvPicPr>
          <p:cNvPr id="7" name="Picture 6">
            <a:extLst>
              <a:ext uri="{FF2B5EF4-FFF2-40B4-BE49-F238E27FC236}">
                <a16:creationId xmlns:a16="http://schemas.microsoft.com/office/drawing/2014/main" id="{3A88DD86-C976-53C1-0527-C693662BBF4D}"/>
              </a:ext>
            </a:extLst>
          </p:cNvPr>
          <p:cNvPicPr>
            <a:picLocks noChangeAspect="1"/>
          </p:cNvPicPr>
          <p:nvPr/>
        </p:nvPicPr>
        <p:blipFill>
          <a:blip r:embed="rId2"/>
          <a:stretch>
            <a:fillRect/>
          </a:stretch>
        </p:blipFill>
        <p:spPr>
          <a:xfrm>
            <a:off x="178711" y="3052228"/>
            <a:ext cx="8950300" cy="3805772"/>
          </a:xfrm>
          <a:prstGeom prst="rect">
            <a:avLst/>
          </a:prstGeom>
        </p:spPr>
      </p:pic>
      <p:pic>
        <p:nvPicPr>
          <p:cNvPr id="11" name="Content Placeholder 10">
            <a:extLst>
              <a:ext uri="{FF2B5EF4-FFF2-40B4-BE49-F238E27FC236}">
                <a16:creationId xmlns:a16="http://schemas.microsoft.com/office/drawing/2014/main" id="{BBD437B9-C6C0-CA64-1659-AEF9E76CD7BF}"/>
              </a:ext>
            </a:extLst>
          </p:cNvPr>
          <p:cNvPicPr>
            <a:picLocks noGrp="1" noChangeAspect="1"/>
          </p:cNvPicPr>
          <p:nvPr>
            <p:ph idx="1"/>
          </p:nvPr>
        </p:nvPicPr>
        <p:blipFill>
          <a:blip r:embed="rId3"/>
          <a:stretch>
            <a:fillRect/>
          </a:stretch>
        </p:blipFill>
        <p:spPr>
          <a:xfrm>
            <a:off x="178711" y="156317"/>
            <a:ext cx="8820150" cy="2743200"/>
          </a:xfrm>
        </p:spPr>
      </p:pic>
    </p:spTree>
    <p:extLst>
      <p:ext uri="{BB962C8B-B14F-4D97-AF65-F5344CB8AC3E}">
        <p14:creationId xmlns:p14="http://schemas.microsoft.com/office/powerpoint/2010/main" val="1946321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EBF8F-C0B7-3A4E-B51C-93AFD7B714A5}"/>
              </a:ext>
            </a:extLst>
          </p:cNvPr>
          <p:cNvSpPr>
            <a:spLocks noGrp="1"/>
          </p:cNvSpPr>
          <p:nvPr>
            <p:ph type="title"/>
          </p:nvPr>
        </p:nvSpPr>
        <p:spPr>
          <a:xfrm>
            <a:off x="838200" y="1"/>
            <a:ext cx="10515600" cy="869429"/>
          </a:xfrm>
        </p:spPr>
        <p:txBody>
          <a:bodyPr>
            <a:normAutofit/>
          </a:bodyPr>
          <a:lstStyle/>
          <a:p>
            <a:pPr algn="ctr"/>
            <a:r>
              <a:rPr lang="en-US" sz="4000" b="1" dirty="0">
                <a:latin typeface="Times New Roman" panose="02020603050405020304" pitchFamily="18" charset="0"/>
                <a:cs typeface="Times New Roman" panose="02020603050405020304" pitchFamily="18" charset="0"/>
              </a:rPr>
              <a:t>Discriminant Functions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4C7B8D-6051-6D4C-7BD5-7A0B4A130B52}"/>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38200F79-5AA8-88AE-DD8E-B437C4CCAEB0}"/>
              </a:ext>
            </a:extLst>
          </p:cNvPr>
          <p:cNvPicPr>
            <a:picLocks noChangeAspect="1"/>
          </p:cNvPicPr>
          <p:nvPr/>
        </p:nvPicPr>
        <p:blipFill rotWithShape="1">
          <a:blip r:embed="rId2"/>
          <a:srcRect t="2792"/>
          <a:stretch/>
        </p:blipFill>
        <p:spPr>
          <a:xfrm>
            <a:off x="0" y="2142475"/>
            <a:ext cx="8979108" cy="4715524"/>
          </a:xfrm>
          <a:prstGeom prst="rect">
            <a:avLst/>
          </a:prstGeom>
        </p:spPr>
      </p:pic>
      <p:sp>
        <p:nvSpPr>
          <p:cNvPr id="6" name="TextBox 5">
            <a:extLst>
              <a:ext uri="{FF2B5EF4-FFF2-40B4-BE49-F238E27FC236}">
                <a16:creationId xmlns:a16="http://schemas.microsoft.com/office/drawing/2014/main" id="{D40FD1E5-13F2-4265-3048-25420A894C13}"/>
              </a:ext>
            </a:extLst>
          </p:cNvPr>
          <p:cNvSpPr txBox="1"/>
          <p:nvPr/>
        </p:nvSpPr>
        <p:spPr>
          <a:xfrm>
            <a:off x="-119920" y="659567"/>
            <a:ext cx="6081010"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Example 1:-</a:t>
            </a:r>
          </a:p>
        </p:txBody>
      </p:sp>
      <p:sp>
        <p:nvSpPr>
          <p:cNvPr id="7" name="TextBox 6">
            <a:extLst>
              <a:ext uri="{FF2B5EF4-FFF2-40B4-BE49-F238E27FC236}">
                <a16:creationId xmlns:a16="http://schemas.microsoft.com/office/drawing/2014/main" id="{021BF73E-2109-D386-7709-46056E8EC3AE}"/>
              </a:ext>
            </a:extLst>
          </p:cNvPr>
          <p:cNvSpPr txBox="1"/>
          <p:nvPr/>
        </p:nvSpPr>
        <p:spPr>
          <a:xfrm>
            <a:off x="0" y="1182787"/>
            <a:ext cx="12192000"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Imagine you have some clues (represented by 'x') about an email. Based on these clues, there's a 70% chance it's spam and a 30% chance it's not.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4038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5710-6D96-DB2F-B20D-8EFCAFA6527A}"/>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4F96DEF1-B66E-840E-8FE0-CD97DEC569A1}"/>
              </a:ext>
            </a:extLst>
          </p:cNvPr>
          <p:cNvPicPr>
            <a:picLocks noGrp="1" noChangeAspect="1"/>
          </p:cNvPicPr>
          <p:nvPr>
            <p:ph idx="1"/>
          </p:nvPr>
        </p:nvPicPr>
        <p:blipFill>
          <a:blip r:embed="rId2"/>
          <a:stretch>
            <a:fillRect/>
          </a:stretch>
        </p:blipFill>
        <p:spPr>
          <a:xfrm>
            <a:off x="0" y="996442"/>
            <a:ext cx="9218951" cy="1286694"/>
          </a:xfrm>
        </p:spPr>
      </p:pic>
      <p:pic>
        <p:nvPicPr>
          <p:cNvPr id="7" name="Picture 6">
            <a:extLst>
              <a:ext uri="{FF2B5EF4-FFF2-40B4-BE49-F238E27FC236}">
                <a16:creationId xmlns:a16="http://schemas.microsoft.com/office/drawing/2014/main" id="{C032AEE0-58C7-56D1-6495-F63A202CA3FE}"/>
              </a:ext>
            </a:extLst>
          </p:cNvPr>
          <p:cNvPicPr>
            <a:picLocks noChangeAspect="1"/>
          </p:cNvPicPr>
          <p:nvPr/>
        </p:nvPicPr>
        <p:blipFill>
          <a:blip r:embed="rId3"/>
          <a:stretch>
            <a:fillRect/>
          </a:stretch>
        </p:blipFill>
        <p:spPr>
          <a:xfrm>
            <a:off x="0" y="2465077"/>
            <a:ext cx="8919148" cy="4219575"/>
          </a:xfrm>
          <a:prstGeom prst="rect">
            <a:avLst/>
          </a:prstGeom>
        </p:spPr>
      </p:pic>
      <p:pic>
        <p:nvPicPr>
          <p:cNvPr id="9" name="Picture 8">
            <a:extLst>
              <a:ext uri="{FF2B5EF4-FFF2-40B4-BE49-F238E27FC236}">
                <a16:creationId xmlns:a16="http://schemas.microsoft.com/office/drawing/2014/main" id="{DE08F78E-19FA-0D53-1597-806CF3040335}"/>
              </a:ext>
            </a:extLst>
          </p:cNvPr>
          <p:cNvPicPr>
            <a:picLocks noChangeAspect="1"/>
          </p:cNvPicPr>
          <p:nvPr/>
        </p:nvPicPr>
        <p:blipFill>
          <a:blip r:embed="rId4"/>
          <a:stretch>
            <a:fillRect/>
          </a:stretch>
        </p:blipFill>
        <p:spPr>
          <a:xfrm>
            <a:off x="0" y="292412"/>
            <a:ext cx="3282846" cy="631317"/>
          </a:xfrm>
          <a:prstGeom prst="rect">
            <a:avLst/>
          </a:prstGeom>
        </p:spPr>
      </p:pic>
    </p:spTree>
    <p:extLst>
      <p:ext uri="{BB962C8B-B14F-4D97-AF65-F5344CB8AC3E}">
        <p14:creationId xmlns:p14="http://schemas.microsoft.com/office/powerpoint/2010/main" val="56559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4B0A2-D422-E46A-F359-4737A6292001}"/>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72EA6B4-2B5E-36C2-B416-CA86AAA1797E}"/>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75AF77AF-9EAE-A758-0E0D-39F8112042F5}"/>
              </a:ext>
            </a:extLst>
          </p:cNvPr>
          <p:cNvPicPr>
            <a:picLocks noChangeAspect="1"/>
          </p:cNvPicPr>
          <p:nvPr/>
        </p:nvPicPr>
        <p:blipFill>
          <a:blip r:embed="rId2"/>
          <a:stretch>
            <a:fillRect/>
          </a:stretch>
        </p:blipFill>
        <p:spPr>
          <a:xfrm>
            <a:off x="0" y="-1"/>
            <a:ext cx="10328223" cy="3902805"/>
          </a:xfrm>
          <a:prstGeom prst="rect">
            <a:avLst/>
          </a:prstGeom>
        </p:spPr>
      </p:pic>
      <p:pic>
        <p:nvPicPr>
          <p:cNvPr id="7" name="Picture 6">
            <a:extLst>
              <a:ext uri="{FF2B5EF4-FFF2-40B4-BE49-F238E27FC236}">
                <a16:creationId xmlns:a16="http://schemas.microsoft.com/office/drawing/2014/main" id="{06E4F82D-2538-E019-6833-C45B2DEFD918}"/>
              </a:ext>
            </a:extLst>
          </p:cNvPr>
          <p:cNvPicPr>
            <a:picLocks noChangeAspect="1"/>
          </p:cNvPicPr>
          <p:nvPr/>
        </p:nvPicPr>
        <p:blipFill>
          <a:blip r:embed="rId3"/>
          <a:stretch>
            <a:fillRect/>
          </a:stretch>
        </p:blipFill>
        <p:spPr>
          <a:xfrm>
            <a:off x="234533" y="3902804"/>
            <a:ext cx="8249899" cy="2834346"/>
          </a:xfrm>
          <a:prstGeom prst="rect">
            <a:avLst/>
          </a:prstGeom>
        </p:spPr>
      </p:pic>
    </p:spTree>
    <p:extLst>
      <p:ext uri="{BB962C8B-B14F-4D97-AF65-F5344CB8AC3E}">
        <p14:creationId xmlns:p14="http://schemas.microsoft.com/office/powerpoint/2010/main" val="4143854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1031-2B97-06DF-239F-EBB4CF50E4CB}"/>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C5059299-F52A-27C5-D004-38196A1B386F}"/>
              </a:ext>
            </a:extLst>
          </p:cNvPr>
          <p:cNvPicPr>
            <a:picLocks noGrp="1" noChangeAspect="1"/>
          </p:cNvPicPr>
          <p:nvPr>
            <p:ph idx="1"/>
          </p:nvPr>
        </p:nvPicPr>
        <p:blipFill>
          <a:blip r:embed="rId2"/>
          <a:stretch>
            <a:fillRect/>
          </a:stretch>
        </p:blipFill>
        <p:spPr>
          <a:xfrm>
            <a:off x="0" y="13493"/>
            <a:ext cx="9313257" cy="3194402"/>
          </a:xfrm>
        </p:spPr>
      </p:pic>
      <p:pic>
        <p:nvPicPr>
          <p:cNvPr id="7" name="Picture 6">
            <a:extLst>
              <a:ext uri="{FF2B5EF4-FFF2-40B4-BE49-F238E27FC236}">
                <a16:creationId xmlns:a16="http://schemas.microsoft.com/office/drawing/2014/main" id="{3098AD35-FA7F-96D2-A0BD-5F43BD6D37FC}"/>
              </a:ext>
            </a:extLst>
          </p:cNvPr>
          <p:cNvPicPr>
            <a:picLocks noChangeAspect="1"/>
          </p:cNvPicPr>
          <p:nvPr/>
        </p:nvPicPr>
        <p:blipFill>
          <a:blip r:embed="rId3"/>
          <a:stretch>
            <a:fillRect/>
          </a:stretch>
        </p:blipFill>
        <p:spPr>
          <a:xfrm>
            <a:off x="347194" y="3117953"/>
            <a:ext cx="9186550" cy="3726553"/>
          </a:xfrm>
          <a:prstGeom prst="rect">
            <a:avLst/>
          </a:prstGeom>
        </p:spPr>
      </p:pic>
    </p:spTree>
    <p:extLst>
      <p:ext uri="{BB962C8B-B14F-4D97-AF65-F5344CB8AC3E}">
        <p14:creationId xmlns:p14="http://schemas.microsoft.com/office/powerpoint/2010/main" val="343186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1A267-AB97-A425-F648-A4C5D7756C4E}"/>
              </a:ext>
            </a:extLst>
          </p:cNvPr>
          <p:cNvSpPr>
            <a:spLocks noGrp="1"/>
          </p:cNvSpPr>
          <p:nvPr>
            <p:ph type="title"/>
          </p:nvPr>
        </p:nvSpPr>
        <p:spPr>
          <a:xfrm>
            <a:off x="838200" y="1"/>
            <a:ext cx="10515600" cy="681036"/>
          </a:xfrm>
        </p:spPr>
        <p:txBody>
          <a:bodyPr>
            <a:normAutofit/>
          </a:bodyPr>
          <a:lstStyle/>
          <a:p>
            <a:pPr algn="ctr"/>
            <a:r>
              <a:rPr lang="en-US" sz="4000" b="1" dirty="0">
                <a:latin typeface="Times New Roman" panose="02020603050405020304" pitchFamily="18" charset="0"/>
                <a:cs typeface="Times New Roman" panose="02020603050405020304" pitchFamily="18" charset="0"/>
              </a:rPr>
              <a:t>Bayesian Decision Theory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90715-5EB8-ABC7-9B04-D47183D92015}"/>
              </a:ext>
            </a:extLst>
          </p:cNvPr>
          <p:cNvSpPr>
            <a:spLocks noGrp="1"/>
          </p:cNvSpPr>
          <p:nvPr>
            <p:ph idx="1"/>
          </p:nvPr>
        </p:nvSpPr>
        <p:spPr>
          <a:xfrm>
            <a:off x="0" y="824458"/>
            <a:ext cx="12192000" cy="6033541"/>
          </a:xfrm>
        </p:spPr>
        <p:txBody>
          <a:bodyPr/>
          <a:lstStyle/>
          <a:p>
            <a:pPr marL="0" indent="0">
              <a:buNone/>
            </a:pPr>
            <a:r>
              <a:rPr lang="en-US" sz="2000" dirty="0">
                <a:latin typeface="Times New Roman" panose="02020603050405020304" pitchFamily="18" charset="0"/>
                <a:cs typeface="Times New Roman" panose="02020603050405020304" pitchFamily="18" charset="0"/>
              </a:rPr>
              <a:t>Bayesian Decision Theory is a decision-making framework that uses probabilities to make the best possible choice when dealing with uncertainty. It combines likelihoods, prior knowledge, and the costs or benefits of decisions to choose the option that minimizes risks or maximizes rewards.</a:t>
            </a:r>
          </a:p>
          <a:p>
            <a:pPr marL="0" indent="0">
              <a:buNone/>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Naïve Bayes classifier</a:t>
            </a:r>
            <a:r>
              <a:rPr lang="en-US" sz="2000" dirty="0">
                <a:latin typeface="Times New Roman" panose="02020603050405020304" pitchFamily="18" charset="0"/>
                <a:cs typeface="Times New Roman" panose="02020603050405020304" pitchFamily="18" charset="0"/>
              </a:rPr>
              <a:t> is a </a:t>
            </a:r>
            <a:r>
              <a:rPr lang="en-US" sz="2000" b="1" dirty="0">
                <a:latin typeface="Times New Roman" panose="02020603050405020304" pitchFamily="18" charset="0"/>
                <a:cs typeface="Times New Roman" panose="02020603050405020304" pitchFamily="18" charset="0"/>
              </a:rPr>
              <a:t>specific application</a:t>
            </a:r>
            <a:r>
              <a:rPr lang="en-US" sz="2000" dirty="0">
                <a:latin typeface="Times New Roman" panose="02020603050405020304" pitchFamily="18" charset="0"/>
                <a:cs typeface="Times New Roman" panose="02020603050405020304" pitchFamily="18" charset="0"/>
              </a:rPr>
              <a:t> of </a:t>
            </a:r>
            <a:r>
              <a:rPr lang="en-US" sz="2000" b="1" dirty="0">
                <a:latin typeface="Times New Roman" panose="02020603050405020304" pitchFamily="18" charset="0"/>
                <a:cs typeface="Times New Roman" panose="02020603050405020304" pitchFamily="18" charset="0"/>
              </a:rPr>
              <a:t>Bayesian Decision Theory</a:t>
            </a:r>
            <a:r>
              <a:rPr lang="en-US" sz="2000" dirty="0">
                <a:latin typeface="Times New Roman" panose="02020603050405020304" pitchFamily="18" charset="0"/>
                <a:cs typeface="Times New Roman" panose="02020603050405020304" pitchFamily="18" charset="0"/>
              </a:rPr>
              <a:t>. It uses the principles of Bayes' Theorem to classify data into categories, making it a probabilistic model for decision-making.</a:t>
            </a:r>
          </a:p>
          <a:p>
            <a:endParaRPr lang="en-IN" dirty="0"/>
          </a:p>
        </p:txBody>
      </p:sp>
      <p:sp>
        <p:nvSpPr>
          <p:cNvPr id="5" name="TextBox 4">
            <a:extLst>
              <a:ext uri="{FF2B5EF4-FFF2-40B4-BE49-F238E27FC236}">
                <a16:creationId xmlns:a16="http://schemas.microsoft.com/office/drawing/2014/main" id="{433FE15B-46A4-F334-8089-CF975312137F}"/>
              </a:ext>
            </a:extLst>
          </p:cNvPr>
          <p:cNvSpPr txBox="1"/>
          <p:nvPr/>
        </p:nvSpPr>
        <p:spPr>
          <a:xfrm>
            <a:off x="0" y="2456795"/>
            <a:ext cx="12192000" cy="440120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Bayesian Decision Theory</a:t>
            </a:r>
            <a:r>
              <a:rPr lang="en-US" sz="2000" dirty="0">
                <a:latin typeface="Times New Roman" panose="02020603050405020304" pitchFamily="18" charset="0"/>
                <a:cs typeface="Times New Roman" panose="02020603050405020304" pitchFamily="18" charset="0"/>
              </a:rPr>
              <a:t> is a method for making decisions when you're uncertain about the outcome. It combines the following elements:</a:t>
            </a:r>
          </a:p>
          <a:p>
            <a:endParaRPr lang="en-US" sz="20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Probabilities</a:t>
            </a:r>
            <a:r>
              <a:rPr lang="en-US" sz="2000" dirty="0">
                <a:latin typeface="Times New Roman" panose="02020603050405020304" pitchFamily="18" charset="0"/>
                <a:cs typeface="Times New Roman" panose="02020603050405020304" pitchFamily="18" charset="0"/>
              </a:rPr>
              <a:t>: These show how likely something is to happen. For example, the chance of an email being spam or not spam.</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Prior Probabilities</a:t>
            </a:r>
            <a:r>
              <a:rPr lang="en-US" sz="2000" dirty="0">
                <a:latin typeface="Times New Roman" panose="02020603050405020304" pitchFamily="18" charset="0"/>
                <a:cs typeface="Times New Roman" panose="02020603050405020304" pitchFamily="18" charset="0"/>
              </a:rPr>
              <a:t>: This represents what we already know. For instance, if we know that 60% of emails are typically spam, we use that as our prior knowledge.</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Posterior Probabilities</a:t>
            </a:r>
            <a:r>
              <a:rPr lang="en-US" sz="2000" dirty="0">
                <a:latin typeface="Times New Roman" panose="02020603050405020304" pitchFamily="18" charset="0"/>
                <a:cs typeface="Times New Roman" panose="02020603050405020304" pitchFamily="18" charset="0"/>
              </a:rPr>
              <a:t>: After we gather new evidence (like certain words in the email), we update our knowledge. By combining prior probabilities with this new evidence, we calculate the posterior probability, which gives a more accurate prediction of whether the email is spam or not.</a:t>
            </a:r>
          </a:p>
          <a:p>
            <a:pPr marL="800100" lvl="1"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Costs or Benefits</a:t>
            </a:r>
            <a:r>
              <a:rPr lang="en-US" sz="2000" dirty="0">
                <a:latin typeface="Times New Roman" panose="02020603050405020304" pitchFamily="18" charset="0"/>
                <a:cs typeface="Times New Roman" panose="02020603050405020304" pitchFamily="18" charset="0"/>
              </a:rPr>
              <a:t>: Every decision comes with consequences. If you classify a spam email as non-spam, there's a cost (wrong decision). If you classify it correctly, there is no cost (correct decision).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essence, Bayesian Decision Theory helps us make the best choice by using these elements, aiming to minimize potential losses and maximize the possible gains.</a:t>
            </a:r>
          </a:p>
        </p:txBody>
      </p:sp>
    </p:spTree>
    <p:extLst>
      <p:ext uri="{BB962C8B-B14F-4D97-AF65-F5344CB8AC3E}">
        <p14:creationId xmlns:p14="http://schemas.microsoft.com/office/powerpoint/2010/main" val="481878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FD78B-F0C4-6772-8F98-5D81E124E335}"/>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5CD9A3D-6AFF-1D17-CA76-CAE5CDE02922}"/>
              </a:ext>
            </a:extLst>
          </p:cNvPr>
          <p:cNvPicPr>
            <a:picLocks noGrp="1" noChangeAspect="1"/>
          </p:cNvPicPr>
          <p:nvPr>
            <p:ph idx="1"/>
          </p:nvPr>
        </p:nvPicPr>
        <p:blipFill>
          <a:blip r:embed="rId2"/>
          <a:stretch>
            <a:fillRect/>
          </a:stretch>
        </p:blipFill>
        <p:spPr>
          <a:xfrm>
            <a:off x="0" y="0"/>
            <a:ext cx="8319542" cy="4139414"/>
          </a:xfrm>
        </p:spPr>
      </p:pic>
      <p:pic>
        <p:nvPicPr>
          <p:cNvPr id="7" name="Picture 6">
            <a:extLst>
              <a:ext uri="{FF2B5EF4-FFF2-40B4-BE49-F238E27FC236}">
                <a16:creationId xmlns:a16="http://schemas.microsoft.com/office/drawing/2014/main" id="{3CA35681-4A26-BACB-2313-B898D2FB2BAD}"/>
              </a:ext>
            </a:extLst>
          </p:cNvPr>
          <p:cNvPicPr>
            <a:picLocks noChangeAspect="1"/>
          </p:cNvPicPr>
          <p:nvPr/>
        </p:nvPicPr>
        <p:blipFill>
          <a:blip r:embed="rId3"/>
          <a:stretch>
            <a:fillRect/>
          </a:stretch>
        </p:blipFill>
        <p:spPr>
          <a:xfrm>
            <a:off x="133506" y="4504539"/>
            <a:ext cx="8635740" cy="2251461"/>
          </a:xfrm>
          <a:prstGeom prst="rect">
            <a:avLst/>
          </a:prstGeom>
        </p:spPr>
      </p:pic>
    </p:spTree>
    <p:extLst>
      <p:ext uri="{BB962C8B-B14F-4D97-AF65-F5344CB8AC3E}">
        <p14:creationId xmlns:p14="http://schemas.microsoft.com/office/powerpoint/2010/main" val="2478920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165BB-F01A-D929-5DA7-AFCBC8139F10}"/>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12D952CA-AE63-836A-C586-944D3F4B47CB}"/>
              </a:ext>
            </a:extLst>
          </p:cNvPr>
          <p:cNvPicPr>
            <a:picLocks noGrp="1" noChangeAspect="1"/>
          </p:cNvPicPr>
          <p:nvPr>
            <p:ph idx="1"/>
          </p:nvPr>
        </p:nvPicPr>
        <p:blipFill>
          <a:blip r:embed="rId2"/>
          <a:stretch>
            <a:fillRect/>
          </a:stretch>
        </p:blipFill>
        <p:spPr>
          <a:xfrm>
            <a:off x="0" y="247337"/>
            <a:ext cx="6775554" cy="2337357"/>
          </a:xfrm>
        </p:spPr>
      </p:pic>
      <p:pic>
        <p:nvPicPr>
          <p:cNvPr id="7" name="Picture 6">
            <a:extLst>
              <a:ext uri="{FF2B5EF4-FFF2-40B4-BE49-F238E27FC236}">
                <a16:creationId xmlns:a16="http://schemas.microsoft.com/office/drawing/2014/main" id="{4AFFAAE7-2DA2-63BE-9BB4-ED74A830784B}"/>
              </a:ext>
            </a:extLst>
          </p:cNvPr>
          <p:cNvPicPr>
            <a:picLocks noChangeAspect="1"/>
          </p:cNvPicPr>
          <p:nvPr/>
        </p:nvPicPr>
        <p:blipFill>
          <a:blip r:embed="rId3"/>
          <a:stretch>
            <a:fillRect/>
          </a:stretch>
        </p:blipFill>
        <p:spPr>
          <a:xfrm>
            <a:off x="0" y="2584694"/>
            <a:ext cx="7529860" cy="4273306"/>
          </a:xfrm>
          <a:prstGeom prst="rect">
            <a:avLst/>
          </a:prstGeom>
        </p:spPr>
      </p:pic>
      <p:pic>
        <p:nvPicPr>
          <p:cNvPr id="9" name="Picture 8">
            <a:extLst>
              <a:ext uri="{FF2B5EF4-FFF2-40B4-BE49-F238E27FC236}">
                <a16:creationId xmlns:a16="http://schemas.microsoft.com/office/drawing/2014/main" id="{7A49E064-0605-A176-7D27-EBEB74F07F45}"/>
              </a:ext>
            </a:extLst>
          </p:cNvPr>
          <p:cNvPicPr>
            <a:picLocks noChangeAspect="1"/>
          </p:cNvPicPr>
          <p:nvPr/>
        </p:nvPicPr>
        <p:blipFill>
          <a:blip r:embed="rId4"/>
          <a:stretch>
            <a:fillRect/>
          </a:stretch>
        </p:blipFill>
        <p:spPr>
          <a:xfrm>
            <a:off x="7045377" y="4801165"/>
            <a:ext cx="4953937" cy="1890322"/>
          </a:xfrm>
          <a:prstGeom prst="rect">
            <a:avLst/>
          </a:prstGeom>
        </p:spPr>
      </p:pic>
    </p:spTree>
    <p:extLst>
      <p:ext uri="{BB962C8B-B14F-4D97-AF65-F5344CB8AC3E}">
        <p14:creationId xmlns:p14="http://schemas.microsoft.com/office/powerpoint/2010/main" val="4158804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44AE-BE1C-E607-E6ED-B2E4A333D20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B91DE66-2772-F08F-55C4-FF7559C3628D}"/>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E5A50FD-CFB3-E7F2-2304-5125267D477E}"/>
              </a:ext>
            </a:extLst>
          </p:cNvPr>
          <p:cNvPicPr>
            <a:picLocks noChangeAspect="1"/>
          </p:cNvPicPr>
          <p:nvPr/>
        </p:nvPicPr>
        <p:blipFill>
          <a:blip r:embed="rId2"/>
          <a:stretch>
            <a:fillRect/>
          </a:stretch>
        </p:blipFill>
        <p:spPr>
          <a:xfrm>
            <a:off x="0" y="0"/>
            <a:ext cx="3267856" cy="2007397"/>
          </a:xfrm>
          <a:prstGeom prst="rect">
            <a:avLst/>
          </a:prstGeom>
        </p:spPr>
      </p:pic>
      <p:pic>
        <p:nvPicPr>
          <p:cNvPr id="7" name="Picture 6">
            <a:extLst>
              <a:ext uri="{FF2B5EF4-FFF2-40B4-BE49-F238E27FC236}">
                <a16:creationId xmlns:a16="http://schemas.microsoft.com/office/drawing/2014/main" id="{0342FFA5-78CE-3735-C21D-3380CED7803B}"/>
              </a:ext>
            </a:extLst>
          </p:cNvPr>
          <p:cNvPicPr>
            <a:picLocks noChangeAspect="1"/>
          </p:cNvPicPr>
          <p:nvPr/>
        </p:nvPicPr>
        <p:blipFill>
          <a:blip r:embed="rId3"/>
          <a:stretch>
            <a:fillRect/>
          </a:stretch>
        </p:blipFill>
        <p:spPr>
          <a:xfrm>
            <a:off x="0" y="2142334"/>
            <a:ext cx="7060367" cy="4715666"/>
          </a:xfrm>
          <a:prstGeom prst="rect">
            <a:avLst/>
          </a:prstGeom>
        </p:spPr>
      </p:pic>
    </p:spTree>
    <p:extLst>
      <p:ext uri="{BB962C8B-B14F-4D97-AF65-F5344CB8AC3E}">
        <p14:creationId xmlns:p14="http://schemas.microsoft.com/office/powerpoint/2010/main" val="2051728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2DB5-E13C-27FA-F138-9DA242444F40}"/>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DB503149-C8CE-81EB-17F7-BA5A07A1103E}"/>
              </a:ext>
            </a:extLst>
          </p:cNvPr>
          <p:cNvPicPr>
            <a:picLocks noGrp="1" noChangeAspect="1"/>
          </p:cNvPicPr>
          <p:nvPr>
            <p:ph idx="1"/>
          </p:nvPr>
        </p:nvPicPr>
        <p:blipFill>
          <a:blip r:embed="rId2"/>
          <a:stretch>
            <a:fillRect/>
          </a:stretch>
        </p:blipFill>
        <p:spPr>
          <a:xfrm>
            <a:off x="1" y="0"/>
            <a:ext cx="7570032" cy="4780886"/>
          </a:xfrm>
        </p:spPr>
      </p:pic>
      <p:pic>
        <p:nvPicPr>
          <p:cNvPr id="7" name="Picture 6">
            <a:extLst>
              <a:ext uri="{FF2B5EF4-FFF2-40B4-BE49-F238E27FC236}">
                <a16:creationId xmlns:a16="http://schemas.microsoft.com/office/drawing/2014/main" id="{4BCDB049-DFC0-52B0-A16E-74DAD7EAD2D1}"/>
              </a:ext>
            </a:extLst>
          </p:cNvPr>
          <p:cNvPicPr>
            <a:picLocks noChangeAspect="1"/>
          </p:cNvPicPr>
          <p:nvPr/>
        </p:nvPicPr>
        <p:blipFill>
          <a:blip r:embed="rId3"/>
          <a:stretch>
            <a:fillRect/>
          </a:stretch>
        </p:blipFill>
        <p:spPr>
          <a:xfrm>
            <a:off x="7210270" y="2518347"/>
            <a:ext cx="2803160" cy="11916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532619C7-4FB1-3C97-7D30-181138C996FF}"/>
              </a:ext>
            </a:extLst>
          </p:cNvPr>
          <p:cNvPicPr>
            <a:picLocks noChangeAspect="1"/>
          </p:cNvPicPr>
          <p:nvPr/>
        </p:nvPicPr>
        <p:blipFill>
          <a:blip r:embed="rId4"/>
          <a:stretch>
            <a:fillRect/>
          </a:stretch>
        </p:blipFill>
        <p:spPr>
          <a:xfrm>
            <a:off x="0" y="4780886"/>
            <a:ext cx="11353800" cy="1949698"/>
          </a:xfrm>
          <a:prstGeom prst="rect">
            <a:avLst/>
          </a:prstGeom>
        </p:spPr>
      </p:pic>
    </p:spTree>
    <p:extLst>
      <p:ext uri="{BB962C8B-B14F-4D97-AF65-F5344CB8AC3E}">
        <p14:creationId xmlns:p14="http://schemas.microsoft.com/office/powerpoint/2010/main" val="4219155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9EB0-08DB-950B-5335-13D2B228C2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BE489493-E4A4-04B7-D496-EEEEE8C61A48}"/>
              </a:ext>
            </a:extLst>
          </p:cNvPr>
          <p:cNvSpPr>
            <a:spLocks noGrp="1"/>
          </p:cNvSpPr>
          <p:nvPr>
            <p:ph idx="1"/>
          </p:nvPr>
        </p:nvSpPr>
        <p:spPr/>
        <p:txBody>
          <a:bodyPr/>
          <a:lstStyle/>
          <a:p>
            <a:pPr marL="0" indent="0">
              <a:buNone/>
            </a:pPr>
            <a:r>
              <a:rPr lang="en-US" dirty="0"/>
              <a:t> </a:t>
            </a:r>
            <a:endParaRPr lang="en-IN" dirty="0"/>
          </a:p>
        </p:txBody>
      </p:sp>
      <p:sp>
        <p:nvSpPr>
          <p:cNvPr id="7" name="TextBox 6">
            <a:extLst>
              <a:ext uri="{FF2B5EF4-FFF2-40B4-BE49-F238E27FC236}">
                <a16:creationId xmlns:a16="http://schemas.microsoft.com/office/drawing/2014/main" id="{7055E1C8-1C3B-1711-14E0-A6C333E69B30}"/>
              </a:ext>
            </a:extLst>
          </p:cNvPr>
          <p:cNvSpPr txBox="1"/>
          <p:nvPr/>
        </p:nvSpPr>
        <p:spPr>
          <a:xfrm>
            <a:off x="-37982" y="36047"/>
            <a:ext cx="60935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Another Example 3:-</a:t>
            </a:r>
            <a:endParaRPr lang="en-IN" sz="2800" b="1" dirty="0"/>
          </a:p>
        </p:txBody>
      </p:sp>
      <p:pic>
        <p:nvPicPr>
          <p:cNvPr id="6" name="Picture 5">
            <a:extLst>
              <a:ext uri="{FF2B5EF4-FFF2-40B4-BE49-F238E27FC236}">
                <a16:creationId xmlns:a16="http://schemas.microsoft.com/office/drawing/2014/main" id="{52D77FEE-5401-5254-DC6F-4AE7CF0E376A}"/>
              </a:ext>
            </a:extLst>
          </p:cNvPr>
          <p:cNvPicPr>
            <a:picLocks noChangeAspect="1"/>
          </p:cNvPicPr>
          <p:nvPr/>
        </p:nvPicPr>
        <p:blipFill>
          <a:blip r:embed="rId2"/>
          <a:stretch>
            <a:fillRect/>
          </a:stretch>
        </p:blipFill>
        <p:spPr>
          <a:xfrm>
            <a:off x="0" y="676629"/>
            <a:ext cx="9839013" cy="1031634"/>
          </a:xfrm>
          <a:prstGeom prst="rect">
            <a:avLst/>
          </a:prstGeom>
        </p:spPr>
      </p:pic>
      <p:pic>
        <p:nvPicPr>
          <p:cNvPr id="11" name="Picture 10">
            <a:extLst>
              <a:ext uri="{FF2B5EF4-FFF2-40B4-BE49-F238E27FC236}">
                <a16:creationId xmlns:a16="http://schemas.microsoft.com/office/drawing/2014/main" id="{5A6E65D8-5033-0761-5324-6253A97EA793}"/>
              </a:ext>
            </a:extLst>
          </p:cNvPr>
          <p:cNvPicPr>
            <a:picLocks noChangeAspect="1"/>
          </p:cNvPicPr>
          <p:nvPr/>
        </p:nvPicPr>
        <p:blipFill>
          <a:blip r:embed="rId3"/>
          <a:stretch>
            <a:fillRect/>
          </a:stretch>
        </p:blipFill>
        <p:spPr>
          <a:xfrm>
            <a:off x="-1" y="1808049"/>
            <a:ext cx="10515599" cy="5013903"/>
          </a:xfrm>
          <a:prstGeom prst="rect">
            <a:avLst/>
          </a:prstGeom>
        </p:spPr>
      </p:pic>
    </p:spTree>
    <p:extLst>
      <p:ext uri="{BB962C8B-B14F-4D97-AF65-F5344CB8AC3E}">
        <p14:creationId xmlns:p14="http://schemas.microsoft.com/office/powerpoint/2010/main" val="2495139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FE04-F119-C6FD-5FAB-A7780D49D2AF}"/>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AB82ADBB-37BC-0837-E376-4EB5437E0C3F}"/>
              </a:ext>
            </a:extLst>
          </p:cNvPr>
          <p:cNvPicPr>
            <a:picLocks noGrp="1" noChangeAspect="1"/>
          </p:cNvPicPr>
          <p:nvPr>
            <p:ph idx="1"/>
          </p:nvPr>
        </p:nvPicPr>
        <p:blipFill>
          <a:blip r:embed="rId2"/>
          <a:stretch>
            <a:fillRect/>
          </a:stretch>
        </p:blipFill>
        <p:spPr>
          <a:xfrm>
            <a:off x="0" y="-1"/>
            <a:ext cx="9338872" cy="4520851"/>
          </a:xfrm>
        </p:spPr>
      </p:pic>
      <p:pic>
        <p:nvPicPr>
          <p:cNvPr id="7" name="Picture 6">
            <a:extLst>
              <a:ext uri="{FF2B5EF4-FFF2-40B4-BE49-F238E27FC236}">
                <a16:creationId xmlns:a16="http://schemas.microsoft.com/office/drawing/2014/main" id="{9F7C6014-E4DD-A090-8187-62BFC4365671}"/>
              </a:ext>
            </a:extLst>
          </p:cNvPr>
          <p:cNvPicPr>
            <a:picLocks noChangeAspect="1"/>
          </p:cNvPicPr>
          <p:nvPr/>
        </p:nvPicPr>
        <p:blipFill>
          <a:blip r:embed="rId3"/>
          <a:stretch>
            <a:fillRect/>
          </a:stretch>
        </p:blipFill>
        <p:spPr>
          <a:xfrm>
            <a:off x="0" y="4520850"/>
            <a:ext cx="7135318" cy="2348522"/>
          </a:xfrm>
          <a:prstGeom prst="rect">
            <a:avLst/>
          </a:prstGeom>
        </p:spPr>
      </p:pic>
    </p:spTree>
    <p:extLst>
      <p:ext uri="{BB962C8B-B14F-4D97-AF65-F5344CB8AC3E}">
        <p14:creationId xmlns:p14="http://schemas.microsoft.com/office/powerpoint/2010/main" val="1247612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5B978-40B6-B556-D0BF-87309C8AAEA7}"/>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21CEECF-8EA2-25C5-ECC4-7B23D373D589}"/>
              </a:ext>
            </a:extLst>
          </p:cNvPr>
          <p:cNvPicPr>
            <a:picLocks noGrp="1" noChangeAspect="1"/>
          </p:cNvPicPr>
          <p:nvPr>
            <p:ph idx="1"/>
          </p:nvPr>
        </p:nvPicPr>
        <p:blipFill>
          <a:blip r:embed="rId2"/>
          <a:stretch>
            <a:fillRect/>
          </a:stretch>
        </p:blipFill>
        <p:spPr>
          <a:xfrm>
            <a:off x="0" y="365125"/>
            <a:ext cx="9631942" cy="6127750"/>
          </a:xfrm>
        </p:spPr>
      </p:pic>
    </p:spTree>
    <p:extLst>
      <p:ext uri="{BB962C8B-B14F-4D97-AF65-F5344CB8AC3E}">
        <p14:creationId xmlns:p14="http://schemas.microsoft.com/office/powerpoint/2010/main" val="3672526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F206-082E-014E-CAFC-E4AE566BF16A}"/>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63A4AA77-29B6-1467-96A3-51BE59075236}"/>
              </a:ext>
            </a:extLst>
          </p:cNvPr>
          <p:cNvPicPr>
            <a:picLocks noGrp="1" noChangeAspect="1"/>
          </p:cNvPicPr>
          <p:nvPr>
            <p:ph idx="1"/>
          </p:nvPr>
        </p:nvPicPr>
        <p:blipFill>
          <a:blip r:embed="rId2"/>
          <a:stretch>
            <a:fillRect/>
          </a:stretch>
        </p:blipFill>
        <p:spPr>
          <a:xfrm>
            <a:off x="0" y="-1"/>
            <a:ext cx="8274570" cy="4006923"/>
          </a:xfrm>
        </p:spPr>
      </p:pic>
      <p:pic>
        <p:nvPicPr>
          <p:cNvPr id="7" name="Picture 6">
            <a:extLst>
              <a:ext uri="{FF2B5EF4-FFF2-40B4-BE49-F238E27FC236}">
                <a16:creationId xmlns:a16="http://schemas.microsoft.com/office/drawing/2014/main" id="{87C144CC-ACA8-15A5-838B-57D5F4567117}"/>
              </a:ext>
            </a:extLst>
          </p:cNvPr>
          <p:cNvPicPr>
            <a:picLocks noChangeAspect="1"/>
          </p:cNvPicPr>
          <p:nvPr/>
        </p:nvPicPr>
        <p:blipFill>
          <a:blip r:embed="rId3"/>
          <a:stretch>
            <a:fillRect/>
          </a:stretch>
        </p:blipFill>
        <p:spPr>
          <a:xfrm>
            <a:off x="119921" y="3953598"/>
            <a:ext cx="8424472" cy="1733265"/>
          </a:xfrm>
          <a:prstGeom prst="rect">
            <a:avLst/>
          </a:prstGeom>
        </p:spPr>
      </p:pic>
      <p:pic>
        <p:nvPicPr>
          <p:cNvPr id="9" name="Picture 8">
            <a:extLst>
              <a:ext uri="{FF2B5EF4-FFF2-40B4-BE49-F238E27FC236}">
                <a16:creationId xmlns:a16="http://schemas.microsoft.com/office/drawing/2014/main" id="{38834FCA-1FBA-DE69-3075-7C003FF2A372}"/>
              </a:ext>
            </a:extLst>
          </p:cNvPr>
          <p:cNvPicPr>
            <a:picLocks noChangeAspect="1"/>
          </p:cNvPicPr>
          <p:nvPr/>
        </p:nvPicPr>
        <p:blipFill>
          <a:blip r:embed="rId4"/>
          <a:stretch>
            <a:fillRect/>
          </a:stretch>
        </p:blipFill>
        <p:spPr>
          <a:xfrm>
            <a:off x="119921" y="5686863"/>
            <a:ext cx="9548734" cy="1113305"/>
          </a:xfrm>
          <a:prstGeom prst="rect">
            <a:avLst/>
          </a:prstGeom>
        </p:spPr>
      </p:pic>
    </p:spTree>
    <p:extLst>
      <p:ext uri="{BB962C8B-B14F-4D97-AF65-F5344CB8AC3E}">
        <p14:creationId xmlns:p14="http://schemas.microsoft.com/office/powerpoint/2010/main" val="1947687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0266-71E9-5481-D22B-7A92060D402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F0205D2-929E-FB02-6A62-C53D86B94B2A}"/>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77FD8DC4-B4F5-8B81-F71F-3079B80809F5}"/>
              </a:ext>
            </a:extLst>
          </p:cNvPr>
          <p:cNvPicPr>
            <a:picLocks noChangeAspect="1"/>
          </p:cNvPicPr>
          <p:nvPr/>
        </p:nvPicPr>
        <p:blipFill>
          <a:blip r:embed="rId2"/>
          <a:stretch>
            <a:fillRect/>
          </a:stretch>
        </p:blipFill>
        <p:spPr>
          <a:xfrm>
            <a:off x="-1" y="4761"/>
            <a:ext cx="9788577" cy="2093861"/>
          </a:xfrm>
          <a:prstGeom prst="rect">
            <a:avLst/>
          </a:prstGeom>
        </p:spPr>
      </p:pic>
      <p:pic>
        <p:nvPicPr>
          <p:cNvPr id="9" name="Picture 8">
            <a:extLst>
              <a:ext uri="{FF2B5EF4-FFF2-40B4-BE49-F238E27FC236}">
                <a16:creationId xmlns:a16="http://schemas.microsoft.com/office/drawing/2014/main" id="{2D89B9A6-FDB9-3DC6-058C-57DC221703EC}"/>
              </a:ext>
            </a:extLst>
          </p:cNvPr>
          <p:cNvPicPr>
            <a:picLocks noChangeAspect="1"/>
          </p:cNvPicPr>
          <p:nvPr/>
        </p:nvPicPr>
        <p:blipFill>
          <a:blip r:embed="rId3"/>
          <a:stretch>
            <a:fillRect/>
          </a:stretch>
        </p:blipFill>
        <p:spPr>
          <a:xfrm>
            <a:off x="0" y="2233559"/>
            <a:ext cx="9668656" cy="4624441"/>
          </a:xfrm>
          <a:prstGeom prst="rect">
            <a:avLst/>
          </a:prstGeom>
        </p:spPr>
      </p:pic>
    </p:spTree>
    <p:extLst>
      <p:ext uri="{BB962C8B-B14F-4D97-AF65-F5344CB8AC3E}">
        <p14:creationId xmlns:p14="http://schemas.microsoft.com/office/powerpoint/2010/main" val="3697277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95181-89B3-1912-BCE4-A9437ED58786}"/>
              </a:ext>
            </a:extLst>
          </p:cNvPr>
          <p:cNvSpPr>
            <a:spLocks noGrp="1"/>
          </p:cNvSpPr>
          <p:nvPr>
            <p:ph type="title"/>
          </p:nvPr>
        </p:nvSpPr>
        <p:spPr>
          <a:xfrm>
            <a:off x="0" y="1"/>
            <a:ext cx="12192000" cy="681036"/>
          </a:xfrm>
        </p:spPr>
        <p:txBody>
          <a:bodyPr>
            <a:normAutofit/>
          </a:bodyPr>
          <a:lstStyle/>
          <a:p>
            <a:pPr algn="ctr"/>
            <a:r>
              <a:rPr lang="en-IN" sz="4000" b="1" dirty="0">
                <a:latin typeface="Times New Roman" panose="02020603050405020304" pitchFamily="18" charset="0"/>
                <a:cs typeface="Times New Roman" panose="02020603050405020304" pitchFamily="18" charset="0"/>
              </a:rPr>
              <a:t>Utility Theory</a:t>
            </a:r>
          </a:p>
        </p:txBody>
      </p:sp>
      <p:sp>
        <p:nvSpPr>
          <p:cNvPr id="3" name="Content Placeholder 2">
            <a:extLst>
              <a:ext uri="{FF2B5EF4-FFF2-40B4-BE49-F238E27FC236}">
                <a16:creationId xmlns:a16="http://schemas.microsoft.com/office/drawing/2014/main" id="{55B41B90-A773-94C4-B1D7-9896663BEC71}"/>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87A53A9-8261-A3F7-A15D-756A24770B5D}"/>
              </a:ext>
            </a:extLst>
          </p:cNvPr>
          <p:cNvPicPr>
            <a:picLocks noChangeAspect="1"/>
          </p:cNvPicPr>
          <p:nvPr/>
        </p:nvPicPr>
        <p:blipFill>
          <a:blip r:embed="rId2"/>
          <a:stretch>
            <a:fillRect/>
          </a:stretch>
        </p:blipFill>
        <p:spPr>
          <a:xfrm>
            <a:off x="0" y="681036"/>
            <a:ext cx="7734925" cy="3451477"/>
          </a:xfrm>
          <a:prstGeom prst="rect">
            <a:avLst/>
          </a:prstGeom>
        </p:spPr>
      </p:pic>
      <p:pic>
        <p:nvPicPr>
          <p:cNvPr id="7" name="Picture 6">
            <a:extLst>
              <a:ext uri="{FF2B5EF4-FFF2-40B4-BE49-F238E27FC236}">
                <a16:creationId xmlns:a16="http://schemas.microsoft.com/office/drawing/2014/main" id="{5BB478BF-42E3-31FB-18C5-648ADE795CA3}"/>
              </a:ext>
            </a:extLst>
          </p:cNvPr>
          <p:cNvPicPr>
            <a:picLocks noChangeAspect="1"/>
          </p:cNvPicPr>
          <p:nvPr/>
        </p:nvPicPr>
        <p:blipFill>
          <a:blip r:embed="rId3"/>
          <a:stretch>
            <a:fillRect/>
          </a:stretch>
        </p:blipFill>
        <p:spPr>
          <a:xfrm>
            <a:off x="6265889" y="2803161"/>
            <a:ext cx="5161613" cy="4079650"/>
          </a:xfrm>
          <a:prstGeom prst="rect">
            <a:avLst/>
          </a:prstGeom>
        </p:spPr>
      </p:pic>
    </p:spTree>
    <p:extLst>
      <p:ext uri="{BB962C8B-B14F-4D97-AF65-F5344CB8AC3E}">
        <p14:creationId xmlns:p14="http://schemas.microsoft.com/office/powerpoint/2010/main" val="2454462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B6F8-5397-D2E5-8EE8-EAF924D418A2}"/>
              </a:ext>
            </a:extLst>
          </p:cNvPr>
          <p:cNvSpPr>
            <a:spLocks noGrp="1"/>
          </p:cNvSpPr>
          <p:nvPr>
            <p:ph type="title"/>
          </p:nvPr>
        </p:nvSpPr>
        <p:spPr/>
        <p:txBody>
          <a:bodyPr/>
          <a:lstStyle/>
          <a:p>
            <a:r>
              <a:rPr lang="en-US" dirty="0"/>
              <a:t>  </a:t>
            </a:r>
            <a:endParaRPr lang="en-IN" dirty="0"/>
          </a:p>
        </p:txBody>
      </p:sp>
      <p:pic>
        <p:nvPicPr>
          <p:cNvPr id="13" name="Content Placeholder 12">
            <a:extLst>
              <a:ext uri="{FF2B5EF4-FFF2-40B4-BE49-F238E27FC236}">
                <a16:creationId xmlns:a16="http://schemas.microsoft.com/office/drawing/2014/main" id="{F555D399-4C20-C444-5A39-12F83C396B0C}"/>
              </a:ext>
            </a:extLst>
          </p:cNvPr>
          <p:cNvPicPr>
            <a:picLocks noGrp="1" noChangeAspect="1"/>
          </p:cNvPicPr>
          <p:nvPr>
            <p:ph idx="1"/>
          </p:nvPr>
        </p:nvPicPr>
        <p:blipFill>
          <a:blip r:embed="rId2"/>
          <a:stretch>
            <a:fillRect/>
          </a:stretch>
        </p:blipFill>
        <p:spPr>
          <a:xfrm>
            <a:off x="0" y="0"/>
            <a:ext cx="8979108" cy="6850506"/>
          </a:xfrm>
        </p:spPr>
      </p:pic>
    </p:spTree>
    <p:extLst>
      <p:ext uri="{BB962C8B-B14F-4D97-AF65-F5344CB8AC3E}">
        <p14:creationId xmlns:p14="http://schemas.microsoft.com/office/powerpoint/2010/main" val="3704822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157C-C14C-6BD6-EF6D-E70C0C5C9A8E}"/>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7BFA02AD-799F-4070-E2F4-1406A2AD8126}"/>
              </a:ext>
            </a:extLst>
          </p:cNvPr>
          <p:cNvPicPr>
            <a:picLocks noGrp="1" noChangeAspect="1"/>
          </p:cNvPicPr>
          <p:nvPr>
            <p:ph idx="1"/>
          </p:nvPr>
        </p:nvPicPr>
        <p:blipFill>
          <a:blip r:embed="rId2"/>
          <a:stretch>
            <a:fillRect/>
          </a:stretch>
        </p:blipFill>
        <p:spPr>
          <a:xfrm>
            <a:off x="0" y="0"/>
            <a:ext cx="6280880" cy="3587301"/>
          </a:xfrm>
        </p:spPr>
      </p:pic>
      <p:pic>
        <p:nvPicPr>
          <p:cNvPr id="7" name="Picture 6">
            <a:extLst>
              <a:ext uri="{FF2B5EF4-FFF2-40B4-BE49-F238E27FC236}">
                <a16:creationId xmlns:a16="http://schemas.microsoft.com/office/drawing/2014/main" id="{1F38B8EE-876E-AE74-64EC-BAE3EDC19CAB}"/>
              </a:ext>
            </a:extLst>
          </p:cNvPr>
          <p:cNvPicPr>
            <a:picLocks noChangeAspect="1"/>
          </p:cNvPicPr>
          <p:nvPr/>
        </p:nvPicPr>
        <p:blipFill>
          <a:blip r:embed="rId3"/>
          <a:stretch>
            <a:fillRect/>
          </a:stretch>
        </p:blipFill>
        <p:spPr>
          <a:xfrm>
            <a:off x="116876" y="3782114"/>
            <a:ext cx="5339544" cy="3065560"/>
          </a:xfrm>
          <a:prstGeom prst="rect">
            <a:avLst/>
          </a:prstGeom>
        </p:spPr>
      </p:pic>
    </p:spTree>
    <p:extLst>
      <p:ext uri="{BB962C8B-B14F-4D97-AF65-F5344CB8AC3E}">
        <p14:creationId xmlns:p14="http://schemas.microsoft.com/office/powerpoint/2010/main" val="1122714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6509-A88F-E6A2-CCAD-791DE7AABF68}"/>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5D7CAE34-7BC4-35D0-4F12-009A3E0D382B}"/>
              </a:ext>
            </a:extLst>
          </p:cNvPr>
          <p:cNvPicPr>
            <a:picLocks noGrp="1" noChangeAspect="1"/>
          </p:cNvPicPr>
          <p:nvPr>
            <p:ph idx="1"/>
          </p:nvPr>
        </p:nvPicPr>
        <p:blipFill>
          <a:blip r:embed="rId2"/>
          <a:stretch>
            <a:fillRect/>
          </a:stretch>
        </p:blipFill>
        <p:spPr>
          <a:xfrm>
            <a:off x="0" y="-1"/>
            <a:ext cx="8964118" cy="3897443"/>
          </a:xfrm>
        </p:spPr>
      </p:pic>
      <p:pic>
        <p:nvPicPr>
          <p:cNvPr id="9" name="Picture 8">
            <a:extLst>
              <a:ext uri="{FF2B5EF4-FFF2-40B4-BE49-F238E27FC236}">
                <a16:creationId xmlns:a16="http://schemas.microsoft.com/office/drawing/2014/main" id="{6302AD04-6DD3-074E-BF29-04ACDD513DF0}"/>
              </a:ext>
            </a:extLst>
          </p:cNvPr>
          <p:cNvPicPr>
            <a:picLocks noChangeAspect="1"/>
          </p:cNvPicPr>
          <p:nvPr/>
        </p:nvPicPr>
        <p:blipFill>
          <a:blip r:embed="rId3"/>
          <a:stretch>
            <a:fillRect/>
          </a:stretch>
        </p:blipFill>
        <p:spPr>
          <a:xfrm>
            <a:off x="3357797" y="3569840"/>
            <a:ext cx="8619085" cy="3072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51272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0792-DE2D-932E-81F9-F2CCA8D411B9}"/>
              </a:ext>
            </a:extLst>
          </p:cNvPr>
          <p:cNvSpPr>
            <a:spLocks noGrp="1"/>
          </p:cNvSpPr>
          <p:nvPr>
            <p:ph type="title"/>
          </p:nvPr>
        </p:nvSpPr>
        <p:spPr>
          <a:xfrm>
            <a:off x="0" y="1"/>
            <a:ext cx="11353800" cy="681036"/>
          </a:xfrm>
        </p:spPr>
        <p:txBody>
          <a:bodyPr>
            <a:normAutofit/>
          </a:bodyPr>
          <a:lstStyle/>
          <a:p>
            <a:r>
              <a:rPr lang="en-US" sz="3200" b="1" dirty="0">
                <a:latin typeface="Times New Roman" panose="02020603050405020304" pitchFamily="18" charset="0"/>
                <a:cs typeface="Times New Roman" panose="02020603050405020304" pitchFamily="18" charset="0"/>
              </a:rPr>
              <a:t>Another Example:-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7E1000-9DAA-7BED-9788-DBC98A29CA13}"/>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D6D2D8F-62A2-6D6F-6FC2-8A79FCEA7003}"/>
              </a:ext>
            </a:extLst>
          </p:cNvPr>
          <p:cNvPicPr>
            <a:picLocks noChangeAspect="1"/>
          </p:cNvPicPr>
          <p:nvPr/>
        </p:nvPicPr>
        <p:blipFill>
          <a:blip r:embed="rId2"/>
          <a:stretch>
            <a:fillRect/>
          </a:stretch>
        </p:blipFill>
        <p:spPr>
          <a:xfrm>
            <a:off x="-1" y="681036"/>
            <a:ext cx="8904158" cy="1702400"/>
          </a:xfrm>
          <a:prstGeom prst="rect">
            <a:avLst/>
          </a:prstGeom>
        </p:spPr>
      </p:pic>
      <p:pic>
        <p:nvPicPr>
          <p:cNvPr id="7" name="Picture 6">
            <a:extLst>
              <a:ext uri="{FF2B5EF4-FFF2-40B4-BE49-F238E27FC236}">
                <a16:creationId xmlns:a16="http://schemas.microsoft.com/office/drawing/2014/main" id="{D9E78997-926E-7EE2-2AF8-D7E83A915741}"/>
              </a:ext>
            </a:extLst>
          </p:cNvPr>
          <p:cNvPicPr>
            <a:picLocks noChangeAspect="1"/>
          </p:cNvPicPr>
          <p:nvPr/>
        </p:nvPicPr>
        <p:blipFill>
          <a:blip r:embed="rId3"/>
          <a:stretch>
            <a:fillRect/>
          </a:stretch>
        </p:blipFill>
        <p:spPr>
          <a:xfrm>
            <a:off x="-1" y="2506662"/>
            <a:ext cx="8904158" cy="4351338"/>
          </a:xfrm>
          <a:prstGeom prst="rect">
            <a:avLst/>
          </a:prstGeom>
        </p:spPr>
      </p:pic>
    </p:spTree>
    <p:extLst>
      <p:ext uri="{BB962C8B-B14F-4D97-AF65-F5344CB8AC3E}">
        <p14:creationId xmlns:p14="http://schemas.microsoft.com/office/powerpoint/2010/main" val="2243884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DCC6-64E6-7227-171B-8A8BBA908B52}"/>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20C515BF-1C8C-28B5-CFF1-79AAFDADD578}"/>
              </a:ext>
            </a:extLst>
          </p:cNvPr>
          <p:cNvPicPr>
            <a:picLocks noGrp="1" noChangeAspect="1"/>
          </p:cNvPicPr>
          <p:nvPr>
            <p:ph idx="1"/>
          </p:nvPr>
        </p:nvPicPr>
        <p:blipFill>
          <a:blip r:embed="rId2"/>
          <a:stretch>
            <a:fillRect/>
          </a:stretch>
        </p:blipFill>
        <p:spPr>
          <a:xfrm>
            <a:off x="161924" y="188911"/>
            <a:ext cx="2461355" cy="641339"/>
          </a:xfrm>
        </p:spPr>
      </p:pic>
      <p:pic>
        <p:nvPicPr>
          <p:cNvPr id="7" name="Picture 6">
            <a:extLst>
              <a:ext uri="{FF2B5EF4-FFF2-40B4-BE49-F238E27FC236}">
                <a16:creationId xmlns:a16="http://schemas.microsoft.com/office/drawing/2014/main" id="{29398B27-4B78-1AF6-99AD-B4518EC47954}"/>
              </a:ext>
            </a:extLst>
          </p:cNvPr>
          <p:cNvPicPr>
            <a:picLocks noChangeAspect="1"/>
          </p:cNvPicPr>
          <p:nvPr/>
        </p:nvPicPr>
        <p:blipFill>
          <a:blip r:embed="rId3"/>
          <a:stretch>
            <a:fillRect/>
          </a:stretch>
        </p:blipFill>
        <p:spPr>
          <a:xfrm>
            <a:off x="161923" y="925721"/>
            <a:ext cx="10868415" cy="5567154"/>
          </a:xfrm>
          <a:prstGeom prst="rect">
            <a:avLst/>
          </a:prstGeom>
        </p:spPr>
      </p:pic>
    </p:spTree>
    <p:extLst>
      <p:ext uri="{BB962C8B-B14F-4D97-AF65-F5344CB8AC3E}">
        <p14:creationId xmlns:p14="http://schemas.microsoft.com/office/powerpoint/2010/main" val="354420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688F-3CAF-2540-70F5-82E92CA881A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A6EBCBC8-7603-9204-91E0-DF69765EF61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EAB5BA9-E442-DF2C-A07A-FA63B49C5E5C}"/>
              </a:ext>
            </a:extLst>
          </p:cNvPr>
          <p:cNvPicPr>
            <a:picLocks noChangeAspect="1"/>
          </p:cNvPicPr>
          <p:nvPr/>
        </p:nvPicPr>
        <p:blipFill>
          <a:blip r:embed="rId2"/>
          <a:stretch>
            <a:fillRect/>
          </a:stretch>
        </p:blipFill>
        <p:spPr>
          <a:xfrm>
            <a:off x="0" y="3429001"/>
            <a:ext cx="7540052" cy="3429000"/>
          </a:xfrm>
          <a:prstGeom prst="rect">
            <a:avLst/>
          </a:prstGeom>
        </p:spPr>
      </p:pic>
      <p:pic>
        <p:nvPicPr>
          <p:cNvPr id="9" name="Picture 8">
            <a:extLst>
              <a:ext uri="{FF2B5EF4-FFF2-40B4-BE49-F238E27FC236}">
                <a16:creationId xmlns:a16="http://schemas.microsoft.com/office/drawing/2014/main" id="{B58CCA28-CA5C-C9F0-3656-268B999AB590}"/>
              </a:ext>
            </a:extLst>
          </p:cNvPr>
          <p:cNvPicPr>
            <a:picLocks noChangeAspect="1"/>
          </p:cNvPicPr>
          <p:nvPr/>
        </p:nvPicPr>
        <p:blipFill>
          <a:blip r:embed="rId3"/>
          <a:stretch>
            <a:fillRect/>
          </a:stretch>
        </p:blipFill>
        <p:spPr>
          <a:xfrm>
            <a:off x="0" y="0"/>
            <a:ext cx="8829207" cy="3343822"/>
          </a:xfrm>
          <a:prstGeom prst="rect">
            <a:avLst/>
          </a:prstGeom>
        </p:spPr>
      </p:pic>
    </p:spTree>
    <p:extLst>
      <p:ext uri="{BB962C8B-B14F-4D97-AF65-F5344CB8AC3E}">
        <p14:creationId xmlns:p14="http://schemas.microsoft.com/office/powerpoint/2010/main" val="3371614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AB1D-9E81-2697-5B41-0FD06CDD387D}"/>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2DCE4008-5F54-F192-6446-1E902B408D7B}"/>
              </a:ext>
            </a:extLst>
          </p:cNvPr>
          <p:cNvSpPr>
            <a:spLocks noGrp="1"/>
          </p:cNvSpPr>
          <p:nvPr>
            <p:ph idx="1"/>
          </p:nvPr>
        </p:nvSpPr>
        <p:spPr/>
        <p:txBody>
          <a:bodyPr/>
          <a:lstStyle/>
          <a:p>
            <a:pPr marL="0" indent="0">
              <a:buNone/>
            </a:pPr>
            <a:r>
              <a:rPr lang="en-US" dirty="0"/>
              <a:t> </a:t>
            </a:r>
            <a:endParaRPr lang="en-IN" dirty="0"/>
          </a:p>
        </p:txBody>
      </p:sp>
      <p:pic>
        <p:nvPicPr>
          <p:cNvPr id="4" name="Picture 3">
            <a:extLst>
              <a:ext uri="{FF2B5EF4-FFF2-40B4-BE49-F238E27FC236}">
                <a16:creationId xmlns:a16="http://schemas.microsoft.com/office/drawing/2014/main" id="{39B0F7D7-9135-6157-4145-A79C2ACE2BAC}"/>
              </a:ext>
            </a:extLst>
          </p:cNvPr>
          <p:cNvPicPr>
            <a:picLocks noChangeAspect="1"/>
          </p:cNvPicPr>
          <p:nvPr/>
        </p:nvPicPr>
        <p:blipFill>
          <a:blip r:embed="rId2"/>
          <a:stretch>
            <a:fillRect/>
          </a:stretch>
        </p:blipFill>
        <p:spPr>
          <a:xfrm>
            <a:off x="0" y="-1"/>
            <a:ext cx="8694295" cy="3912433"/>
          </a:xfrm>
          <a:prstGeom prst="rect">
            <a:avLst/>
          </a:prstGeom>
        </p:spPr>
      </p:pic>
      <p:pic>
        <p:nvPicPr>
          <p:cNvPr id="5" name="Picture 4">
            <a:extLst>
              <a:ext uri="{FF2B5EF4-FFF2-40B4-BE49-F238E27FC236}">
                <a16:creationId xmlns:a16="http://schemas.microsoft.com/office/drawing/2014/main" id="{6B9E9D40-4A14-8922-C95B-CC3085B78EE9}"/>
              </a:ext>
            </a:extLst>
          </p:cNvPr>
          <p:cNvPicPr>
            <a:picLocks noChangeAspect="1"/>
          </p:cNvPicPr>
          <p:nvPr/>
        </p:nvPicPr>
        <p:blipFill>
          <a:blip r:embed="rId3"/>
          <a:stretch>
            <a:fillRect/>
          </a:stretch>
        </p:blipFill>
        <p:spPr>
          <a:xfrm>
            <a:off x="0" y="4144780"/>
            <a:ext cx="6940446" cy="2713220"/>
          </a:xfrm>
          <a:prstGeom prst="rect">
            <a:avLst/>
          </a:prstGeom>
        </p:spPr>
      </p:pic>
    </p:spTree>
    <p:extLst>
      <p:ext uri="{BB962C8B-B14F-4D97-AF65-F5344CB8AC3E}">
        <p14:creationId xmlns:p14="http://schemas.microsoft.com/office/powerpoint/2010/main" val="396208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06613-73D0-4007-DD8E-885A57EFED7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62D7EDB-CD74-0D0D-38EC-9D7F1F867C9C}"/>
              </a:ext>
            </a:extLst>
          </p:cNvPr>
          <p:cNvSpPr>
            <a:spLocks noGrp="1"/>
          </p:cNvSpPr>
          <p:nvPr>
            <p:ph idx="1"/>
          </p:nvPr>
        </p:nvSpPr>
        <p:spPr/>
        <p:txBody>
          <a:bodyPr/>
          <a:lstStyle/>
          <a:p>
            <a:pPr marL="0" indent="0">
              <a:buNone/>
            </a:pPr>
            <a:r>
              <a:rPr lang="en-US" dirty="0"/>
              <a:t> </a:t>
            </a:r>
            <a:endParaRPr lang="en-IN" dirty="0"/>
          </a:p>
        </p:txBody>
      </p:sp>
      <p:pic>
        <p:nvPicPr>
          <p:cNvPr id="7" name="Picture 6">
            <a:extLst>
              <a:ext uri="{FF2B5EF4-FFF2-40B4-BE49-F238E27FC236}">
                <a16:creationId xmlns:a16="http://schemas.microsoft.com/office/drawing/2014/main" id="{A82C5939-26E2-0398-53FB-3CE370E64D28}"/>
              </a:ext>
            </a:extLst>
          </p:cNvPr>
          <p:cNvPicPr>
            <a:picLocks noChangeAspect="1"/>
          </p:cNvPicPr>
          <p:nvPr/>
        </p:nvPicPr>
        <p:blipFill>
          <a:blip r:embed="rId2"/>
          <a:stretch>
            <a:fillRect/>
          </a:stretch>
        </p:blipFill>
        <p:spPr>
          <a:xfrm>
            <a:off x="0" y="365126"/>
            <a:ext cx="8379502" cy="6127750"/>
          </a:xfrm>
          <a:prstGeom prst="rect">
            <a:avLst/>
          </a:prstGeom>
        </p:spPr>
      </p:pic>
    </p:spTree>
    <p:extLst>
      <p:ext uri="{BB962C8B-B14F-4D97-AF65-F5344CB8AC3E}">
        <p14:creationId xmlns:p14="http://schemas.microsoft.com/office/powerpoint/2010/main" val="22365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B3A7-61B4-A20E-C17B-5032B6232115}"/>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0E91A45-CC81-FB1F-CFAE-AFCCF722330B}"/>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EE0B27D6-0537-9464-49BB-CE5AD86B7B46}"/>
              </a:ext>
            </a:extLst>
          </p:cNvPr>
          <p:cNvPicPr>
            <a:picLocks noChangeAspect="1"/>
          </p:cNvPicPr>
          <p:nvPr/>
        </p:nvPicPr>
        <p:blipFill>
          <a:blip r:embed="rId2"/>
          <a:stretch>
            <a:fillRect/>
          </a:stretch>
        </p:blipFill>
        <p:spPr>
          <a:xfrm>
            <a:off x="0" y="681038"/>
            <a:ext cx="12192000" cy="6176962"/>
          </a:xfrm>
          <a:prstGeom prst="rect">
            <a:avLst/>
          </a:prstGeom>
        </p:spPr>
      </p:pic>
      <p:sp>
        <p:nvSpPr>
          <p:cNvPr id="7" name="TextBox 6">
            <a:extLst>
              <a:ext uri="{FF2B5EF4-FFF2-40B4-BE49-F238E27FC236}">
                <a16:creationId xmlns:a16="http://schemas.microsoft.com/office/drawing/2014/main" id="{794BE7E6-B574-856E-648C-3E62187666DD}"/>
              </a:ext>
            </a:extLst>
          </p:cNvPr>
          <p:cNvSpPr txBox="1"/>
          <p:nvPr/>
        </p:nvSpPr>
        <p:spPr>
          <a:xfrm>
            <a:off x="2507105" y="-26849"/>
            <a:ext cx="60935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Losses and Risks</a:t>
            </a:r>
            <a:endParaRPr lang="en-IN" sz="4000" dirty="0"/>
          </a:p>
        </p:txBody>
      </p:sp>
    </p:spTree>
    <p:extLst>
      <p:ext uri="{BB962C8B-B14F-4D97-AF65-F5344CB8AC3E}">
        <p14:creationId xmlns:p14="http://schemas.microsoft.com/office/powerpoint/2010/main" val="1373591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EADC-6F18-1C58-7585-3BA493CD723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2885620-D384-751F-353E-7D0E0B6867AA}"/>
              </a:ext>
            </a:extLst>
          </p:cNvPr>
          <p:cNvSpPr>
            <a:spLocks noGrp="1"/>
          </p:cNvSpPr>
          <p:nvPr>
            <p:ph idx="1"/>
          </p:nvPr>
        </p:nvSpPr>
        <p:spPr/>
        <p:txBody>
          <a:bodyPr/>
          <a:lstStyle/>
          <a:p>
            <a:pPr marL="0" indent="0">
              <a:buNone/>
            </a:pPr>
            <a:r>
              <a:rPr lang="en-US" dirty="0"/>
              <a:t> </a:t>
            </a:r>
            <a:endParaRPr lang="en-IN" dirty="0"/>
          </a:p>
        </p:txBody>
      </p:sp>
      <p:pic>
        <p:nvPicPr>
          <p:cNvPr id="6" name="Picture 5">
            <a:extLst>
              <a:ext uri="{FF2B5EF4-FFF2-40B4-BE49-F238E27FC236}">
                <a16:creationId xmlns:a16="http://schemas.microsoft.com/office/drawing/2014/main" id="{19F831D9-5045-E080-E88A-A46A301D8A8E}"/>
              </a:ext>
            </a:extLst>
          </p:cNvPr>
          <p:cNvPicPr>
            <a:picLocks noChangeAspect="1"/>
          </p:cNvPicPr>
          <p:nvPr/>
        </p:nvPicPr>
        <p:blipFill>
          <a:blip r:embed="rId2"/>
          <a:stretch>
            <a:fillRect/>
          </a:stretch>
        </p:blipFill>
        <p:spPr>
          <a:xfrm>
            <a:off x="0" y="0"/>
            <a:ext cx="11197652" cy="6858000"/>
          </a:xfrm>
          <a:prstGeom prst="rect">
            <a:avLst/>
          </a:prstGeom>
        </p:spPr>
      </p:pic>
    </p:spTree>
    <p:extLst>
      <p:ext uri="{BB962C8B-B14F-4D97-AF65-F5344CB8AC3E}">
        <p14:creationId xmlns:p14="http://schemas.microsoft.com/office/powerpoint/2010/main" val="409349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F6DCA-FE7B-9F5A-3784-B4EFC3274A1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FBDA037-85B3-C458-E1DA-FA9F99723B92}"/>
              </a:ext>
            </a:extLst>
          </p:cNvPr>
          <p:cNvSpPr>
            <a:spLocks noGrp="1"/>
          </p:cNvSpPr>
          <p:nvPr>
            <p:ph idx="1"/>
          </p:nvPr>
        </p:nvSpPr>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2FFD6892-7B6C-4C9F-1F51-E65CABA4E0F7}"/>
              </a:ext>
            </a:extLst>
          </p:cNvPr>
          <p:cNvPicPr>
            <a:picLocks noChangeAspect="1"/>
          </p:cNvPicPr>
          <p:nvPr/>
        </p:nvPicPr>
        <p:blipFill>
          <a:blip r:embed="rId2"/>
          <a:stretch>
            <a:fillRect/>
          </a:stretch>
        </p:blipFill>
        <p:spPr>
          <a:xfrm>
            <a:off x="0" y="0"/>
            <a:ext cx="11038146" cy="1690688"/>
          </a:xfrm>
          <a:prstGeom prst="rect">
            <a:avLst/>
          </a:prstGeom>
        </p:spPr>
      </p:pic>
      <p:pic>
        <p:nvPicPr>
          <p:cNvPr id="11" name="Picture 10">
            <a:extLst>
              <a:ext uri="{FF2B5EF4-FFF2-40B4-BE49-F238E27FC236}">
                <a16:creationId xmlns:a16="http://schemas.microsoft.com/office/drawing/2014/main" id="{390AF4AC-624B-2109-8911-4327AE72094E}"/>
              </a:ext>
            </a:extLst>
          </p:cNvPr>
          <p:cNvPicPr>
            <a:picLocks noChangeAspect="1"/>
          </p:cNvPicPr>
          <p:nvPr/>
        </p:nvPicPr>
        <p:blipFill>
          <a:blip r:embed="rId3"/>
          <a:stretch>
            <a:fillRect/>
          </a:stretch>
        </p:blipFill>
        <p:spPr>
          <a:xfrm>
            <a:off x="0" y="1825624"/>
            <a:ext cx="7270230" cy="5032375"/>
          </a:xfrm>
          <a:prstGeom prst="rect">
            <a:avLst/>
          </a:prstGeom>
        </p:spPr>
      </p:pic>
      <p:pic>
        <p:nvPicPr>
          <p:cNvPr id="6" name="Picture 5">
            <a:extLst>
              <a:ext uri="{FF2B5EF4-FFF2-40B4-BE49-F238E27FC236}">
                <a16:creationId xmlns:a16="http://schemas.microsoft.com/office/drawing/2014/main" id="{11F80BCC-D072-D71A-6F33-88D1135100AA}"/>
              </a:ext>
            </a:extLst>
          </p:cNvPr>
          <p:cNvPicPr>
            <a:picLocks noChangeAspect="1"/>
          </p:cNvPicPr>
          <p:nvPr/>
        </p:nvPicPr>
        <p:blipFill>
          <a:blip r:embed="rId4"/>
          <a:stretch>
            <a:fillRect/>
          </a:stretch>
        </p:blipFill>
        <p:spPr>
          <a:xfrm>
            <a:off x="4991726" y="5636303"/>
            <a:ext cx="7200274" cy="1221696"/>
          </a:xfrm>
          <a:prstGeom prst="rect">
            <a:avLst/>
          </a:prstGeom>
        </p:spPr>
      </p:pic>
      <p:pic>
        <p:nvPicPr>
          <p:cNvPr id="7" name="Picture 6">
            <a:extLst>
              <a:ext uri="{FF2B5EF4-FFF2-40B4-BE49-F238E27FC236}">
                <a16:creationId xmlns:a16="http://schemas.microsoft.com/office/drawing/2014/main" id="{589CC201-B782-7E90-8F66-7C4232251848}"/>
              </a:ext>
            </a:extLst>
          </p:cNvPr>
          <p:cNvPicPr>
            <a:picLocks noChangeAspect="1"/>
          </p:cNvPicPr>
          <p:nvPr/>
        </p:nvPicPr>
        <p:blipFill>
          <a:blip r:embed="rId5"/>
          <a:stretch>
            <a:fillRect/>
          </a:stretch>
        </p:blipFill>
        <p:spPr>
          <a:xfrm>
            <a:off x="2356771" y="2773180"/>
            <a:ext cx="5243242" cy="655820"/>
          </a:xfrm>
          <a:prstGeom prst="rect">
            <a:avLst/>
          </a:prstGeom>
        </p:spPr>
      </p:pic>
      <p:pic>
        <p:nvPicPr>
          <p:cNvPr id="9" name="Picture 8">
            <a:extLst>
              <a:ext uri="{FF2B5EF4-FFF2-40B4-BE49-F238E27FC236}">
                <a16:creationId xmlns:a16="http://schemas.microsoft.com/office/drawing/2014/main" id="{48B92F7A-8F9C-F3D0-EC1F-DEF673F91AAB}"/>
              </a:ext>
            </a:extLst>
          </p:cNvPr>
          <p:cNvPicPr>
            <a:picLocks noChangeAspect="1"/>
          </p:cNvPicPr>
          <p:nvPr/>
        </p:nvPicPr>
        <p:blipFill>
          <a:blip r:embed="rId6"/>
          <a:stretch>
            <a:fillRect/>
          </a:stretch>
        </p:blipFill>
        <p:spPr>
          <a:xfrm>
            <a:off x="2356772" y="4706911"/>
            <a:ext cx="5243241" cy="475313"/>
          </a:xfrm>
          <a:prstGeom prst="rect">
            <a:avLst/>
          </a:prstGeom>
        </p:spPr>
      </p:pic>
    </p:spTree>
    <p:extLst>
      <p:ext uri="{BB962C8B-B14F-4D97-AF65-F5344CB8AC3E}">
        <p14:creationId xmlns:p14="http://schemas.microsoft.com/office/powerpoint/2010/main" val="2865296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395</Words>
  <Application>Microsoft Office PowerPoint</Application>
  <PresentationFormat>Widescreen</PresentationFormat>
  <Paragraphs>66</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Machine Learning</vt:lpstr>
      <vt:lpstr>Bayesian Decision Theory</vt:lpstr>
      <vt:lpstr>  </vt:lpstr>
      <vt:lpstr> </vt:lpstr>
      <vt:lpstr> </vt:lpstr>
      <vt:lpstr> </vt:lpstr>
      <vt:lpstr> </vt:lpstr>
      <vt:lpstr> </vt:lpstr>
      <vt:lpstr> </vt:lpstr>
      <vt:lpstr> </vt:lpstr>
      <vt:lpstr> </vt:lpstr>
      <vt:lpstr> </vt:lpstr>
      <vt:lpstr> </vt:lpstr>
      <vt:lpstr> </vt:lpstr>
      <vt:lpstr> </vt:lpstr>
      <vt:lpstr>Discriminant Functions</vt:lpstr>
      <vt:lpstr> </vt:lpstr>
      <vt:lpstr> </vt:lpstr>
      <vt:lpstr> </vt:lpstr>
      <vt:lpstr> </vt:lpstr>
      <vt:lpstr> </vt:lpstr>
      <vt:lpstr> </vt:lpstr>
      <vt:lpstr> </vt:lpstr>
      <vt:lpstr> </vt:lpstr>
      <vt:lpstr> </vt:lpstr>
      <vt:lpstr> </vt:lpstr>
      <vt:lpstr> </vt:lpstr>
      <vt:lpstr> </vt:lpstr>
      <vt:lpstr>Utility Theory</vt:lpstr>
      <vt:lpstr> </vt:lpstr>
      <vt:lpstr> </vt:lpstr>
      <vt:lpstr>Another Example:-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Pratiksha Panda</dc:creator>
  <cp:lastModifiedBy>Pratiksha Panda</cp:lastModifiedBy>
  <cp:revision>18</cp:revision>
  <dcterms:created xsi:type="dcterms:W3CDTF">2025-01-07T14:43:55Z</dcterms:created>
  <dcterms:modified xsi:type="dcterms:W3CDTF">2025-01-15T13:37:33Z</dcterms:modified>
</cp:coreProperties>
</file>