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93F9-BC70-482C-EF42-B28EAE9D2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25D84-00FE-946A-7E1F-44AE7424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16B99-899E-86D5-4E9A-2B05811B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8537-0096-4559-853C-13F0F0DDB58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7020B-72D1-CE2C-EE03-B7A5BEB6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779D-E193-2A2F-4268-A7785CCC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BDC-E1BE-46EB-821A-F1B39D85C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0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D4B8-1EA4-C51B-7564-CE58434F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F9007-6190-A61F-9094-334647CB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6B0F1-35EC-0724-C2FE-D798394A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8537-0096-4559-853C-13F0F0DDB58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3256-43D8-8C30-777C-9C35FC51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0E205-A738-5043-4789-6FDED976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BDC-E1BE-46EB-821A-F1B39D85C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7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706DF-6308-42FF-AE84-6A824A40A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D2947-8D8C-6EFA-5B45-380EA63E7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89D12-3369-1FC6-0F18-79C4684B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8537-0096-4559-853C-13F0F0DDB58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B8B64-C81A-97F2-B558-0319683A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77D17-3723-86A2-3593-E635430B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BDC-E1BE-46EB-821A-F1B39D85C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3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1E40-EAD9-DACF-DC3E-B5BC5F50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2BDB-1946-A7B7-EE78-8ED6336D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B8D0-F3CF-FF21-F93B-639382A6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8537-0096-4559-853C-13F0F0DDB58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9EF83-1C81-43C2-B810-6002A9D6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95CB-E383-B69C-F9BF-F4BA1A16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BDC-E1BE-46EB-821A-F1B39D85C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2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100E-C924-E2C3-2902-DABAA262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8246F-98A9-279A-5CC7-8D0F0BDE4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B2EF-1EDB-589B-3A2D-2D25B4CF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8537-0096-4559-853C-13F0F0DDB58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759C8-F5CC-A4DB-6055-AE9948C2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0DA6-5BCB-13E2-1D79-4EB9B838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BDC-E1BE-46EB-821A-F1B39D85C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72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1998-5E39-A71A-575A-A1D4D2BA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F3-DB2D-5271-46C7-9A720B99B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D3F17-795C-2EAF-921B-400697F4F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91EE6-060E-43E3-8E8F-2C87A9B5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8537-0096-4559-853C-13F0F0DDB58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E5E9D-7755-6BFF-DE2E-94D64F71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C4DE9-374D-F028-B65E-074DB364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BDC-E1BE-46EB-821A-F1B39D85C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2A5F-2DB1-5DA9-75DE-13C2E915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2C98E-7D3B-B1E2-D6F0-C7A53F2C2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3C835-BC5E-5607-7955-33A9E63F5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EE0D5-2432-1CF4-E0BD-26E90A654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EEACB-DE7D-E3A6-B5E1-D1F64DEDD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A9246-0DA3-D629-AE18-4CCF7001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8537-0096-4559-853C-13F0F0DDB58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68E2E-26BB-6F9F-D111-EADC524E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51933-6E52-A5CA-7F44-7AAAC703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BDC-E1BE-46EB-821A-F1B39D85C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41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F3C7-232C-51E9-6EB5-DDEABEFC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7DEBF-DD5B-C6B1-730D-24FC5579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8537-0096-4559-853C-13F0F0DDB58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FB3F8-DEFA-C679-7925-D392A57B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1B23E-E305-616B-6025-10FB66CC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BDC-E1BE-46EB-821A-F1B39D85C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33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DE073-DF09-FC89-D88C-4780BAA8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8537-0096-4559-853C-13F0F0DDB58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878F9-1FD7-EE57-1058-C7151ED0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195E1-B81F-E932-1FCC-3A5CE222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BDC-E1BE-46EB-821A-F1B39D85C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8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71C2-784E-E95D-6351-30CAD0D7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1B6A-7299-9F81-C5B4-C99A849A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CFD90-7AE7-D526-D869-4B4B2FA85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5D1EB-7960-FC99-2B92-4EAD8DA5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8537-0096-4559-853C-13F0F0DDB58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CF1D5-D909-0EAD-72C7-A5FA1D91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71356-A188-47A8-AA14-B119AB5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BDC-E1BE-46EB-821A-F1B39D85C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4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E09B-9AE8-4376-CFA1-F0339394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B835C-C874-9857-4563-E3981A1F2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24388-863F-E8FE-D946-6EF9A73F5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86495-882D-EC3C-C7D3-C14855D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8537-0096-4559-853C-13F0F0DDB58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C16D8-F4D5-7C9F-5439-EDBB3782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13BE9-2FFA-D846-6277-E71781C3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BDC-E1BE-46EB-821A-F1B39D85C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27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F12AA-448F-656B-68BB-C05CF622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D5C62-7FE4-0F61-896E-462C7C35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BA38-A0AF-B49F-F9A8-C809FF4BF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68537-0096-4559-853C-13F0F0DDB58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3D45-4337-D9FF-71CE-130AFF040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4C90-CEBA-AAEF-C523-B80C636AF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C4BDC-E1BE-46EB-821A-F1B39D85C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22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01A2-A248-C4FC-0AD6-50D0512B5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6099"/>
            <a:ext cx="12192000" cy="2729132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text preprocessing, text clustering, classification with prediction, test score, and confusion matrix. 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133C5-CD2F-EB2D-C26F-C38FFED76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7428"/>
            <a:ext cx="9144000" cy="122037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Practical - 11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52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A1D5-0569-E95B-780D-E4036157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A1A9-3508-23D3-18EF-054C5B722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3F4AB-B5E5-BA64-CFCB-A45B1A8E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40"/>
            <a:ext cx="7431314" cy="2701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9A393E-A2C0-E68C-129F-1DF8F6435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861036"/>
            <a:ext cx="6212114" cy="3972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C3D025-029D-ED89-29D6-ED1DB595E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115" y="2861036"/>
            <a:ext cx="5979885" cy="397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3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5043-0DCB-68E5-802D-08B88193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BA43-E92F-4124-5B4B-C9BEA7DA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1BBAA-21F0-C650-D4FC-FEFDD492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1496418"/>
            <a:ext cx="8743950" cy="77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10427-F2D8-B47C-43C2-0D53A4705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305447"/>
            <a:ext cx="12192000" cy="1802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93B9FF-E37B-B90C-2C27-27EF65050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14589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9C9E2C-3E1C-92CC-8AB9-2E2D54AB1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050" y="4281714"/>
            <a:ext cx="8743950" cy="251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6AAB-1BFB-76E0-ABAC-FFE642EC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6093-4981-34C0-89E4-14BA761F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8B8E5-3B7B-54F6-53CC-BDCFD0BA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8" y="450056"/>
            <a:ext cx="7524319" cy="1680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221CBE-1D7F-A7A4-3EDF-34BF47B3E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82" y="2435225"/>
            <a:ext cx="10515600" cy="351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0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B769-ABAB-033F-9337-E1EB6EE1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C4F7-0375-EC05-0A00-D2E08D75E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0603E-F0EE-98E7-2E90-0C3AB4FFB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" y="0"/>
            <a:ext cx="6420596" cy="1736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0BCFCB-83C1-43A0-0791-2677C4FE8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337" y="3384336"/>
            <a:ext cx="9694663" cy="3473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DD52D-B440-7390-003F-402241F28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66" y="1736041"/>
            <a:ext cx="5406405" cy="16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8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2ACC-C74D-D6A0-EA38-540F3E69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FA3C-A7F1-2E13-AEF3-A76E453F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AFE8D-18F8-6207-D1B2-07A4E2F0B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2" y="143608"/>
            <a:ext cx="8853852" cy="2951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BCAA6-73AA-546E-FA98-47659025C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916" y="2715065"/>
            <a:ext cx="8661083" cy="41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3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4331-EC99-CF2F-27E3-47EC79B4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1D45-BCDB-ADAC-FF12-C2335F43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F3800-8D2E-96C1-9804-A64CADBD0CF7}"/>
              </a:ext>
            </a:extLst>
          </p:cNvPr>
          <p:cNvSpPr txBox="1"/>
          <p:nvPr/>
        </p:nvSpPr>
        <p:spPr>
          <a:xfrm>
            <a:off x="309489" y="365125"/>
            <a:ext cx="8838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Why                               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F0201-C11A-C2A9-A1E1-B70400F61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45" b="-567"/>
          <a:stretch/>
        </p:blipFill>
        <p:spPr>
          <a:xfrm>
            <a:off x="1003642" y="277202"/>
            <a:ext cx="1584813" cy="566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CFCE1A-9462-D6EC-8AE2-FDCFF1F9E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4458"/>
            <a:ext cx="6436787" cy="37109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71F76-B103-8A25-13EB-7DE31CA4E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963" y="4227433"/>
            <a:ext cx="7212037" cy="263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5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321A-57D0-D4F1-8A8F-D439CB02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8EA6-2433-AD53-EBB5-053352D4D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13693-BC2E-6027-DF3C-5F9064D12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6" y="305337"/>
            <a:ext cx="7008437" cy="374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9CAB0-375F-904C-C7B5-BCA43C575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62" y="4186432"/>
            <a:ext cx="10246042" cy="260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7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64BF-44A2-E98B-A901-37B5B201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AA22A-B810-B725-0E9D-B2B1AA9B1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72CF6-A74A-A259-1602-DCBD8252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52823" cy="2813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511B6-4913-758A-5E9D-2833AAD09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037" y="2813538"/>
            <a:ext cx="8027962" cy="405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1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41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Perform text preprocessing, text clustering, classification with prediction, test score, and confusion matrix. </vt:lpstr>
      <vt:lpstr> </vt:lpstr>
      <vt:lpstr> </vt:lpstr>
      <vt:lpstr> </vt:lpstr>
      <vt:lpstr> </vt:lpstr>
      <vt:lpstr> </vt:lpstr>
      <vt:lpstr> 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 text preprocessing, text clustering, classification with prediction, test score, and confusion matrix in machine learning practical. </dc:title>
  <dc:creator>Pratiksha Panda</dc:creator>
  <cp:lastModifiedBy>Pratiksha Panda</cp:lastModifiedBy>
  <cp:revision>7</cp:revision>
  <dcterms:created xsi:type="dcterms:W3CDTF">2024-09-29T14:18:05Z</dcterms:created>
  <dcterms:modified xsi:type="dcterms:W3CDTF">2024-09-29T15:36:11Z</dcterms:modified>
</cp:coreProperties>
</file>