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9" r:id="rId5"/>
    <p:sldId id="271" r:id="rId6"/>
    <p:sldId id="273" r:id="rId7"/>
    <p:sldId id="274" r:id="rId8"/>
    <p:sldId id="275" r:id="rId9"/>
    <p:sldId id="257" r:id="rId10"/>
    <p:sldId id="258" r:id="rId11"/>
    <p:sldId id="259" r:id="rId12"/>
    <p:sldId id="260" r:id="rId13"/>
    <p:sldId id="261" r:id="rId14"/>
    <p:sldId id="262" r:id="rId15"/>
    <p:sldId id="263" r:id="rId16"/>
    <p:sldId id="264" r:id="rId17"/>
    <p:sldId id="277" r:id="rId18"/>
    <p:sldId id="279" r:id="rId19"/>
    <p:sldId id="280" r:id="rId20"/>
    <p:sldId id="281" r:id="rId21"/>
    <p:sldId id="282" r:id="rId22"/>
    <p:sldId id="283" r:id="rId23"/>
    <p:sldId id="284"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4A43-94C9-9C60-82AB-42AB0787E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E40D25-8697-931E-F1FA-C1B7424BB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531C4E-CCE7-6514-4B30-212BC39E8F73}"/>
              </a:ext>
            </a:extLst>
          </p:cNvPr>
          <p:cNvSpPr>
            <a:spLocks noGrp="1"/>
          </p:cNvSpPr>
          <p:nvPr>
            <p:ph type="dt" sz="half" idx="10"/>
          </p:nvPr>
        </p:nvSpPr>
        <p:spPr/>
        <p:txBody>
          <a:bodyPr/>
          <a:lstStyle/>
          <a:p>
            <a:fld id="{7EAE7288-0C65-40F4-9A8F-522F515B1752}" type="datetimeFigureOut">
              <a:rPr lang="en-IN" smtClean="0"/>
              <a:t>25-08-2024</a:t>
            </a:fld>
            <a:endParaRPr lang="en-IN"/>
          </a:p>
        </p:txBody>
      </p:sp>
      <p:sp>
        <p:nvSpPr>
          <p:cNvPr id="5" name="Footer Placeholder 4">
            <a:extLst>
              <a:ext uri="{FF2B5EF4-FFF2-40B4-BE49-F238E27FC236}">
                <a16:creationId xmlns:a16="http://schemas.microsoft.com/office/drawing/2014/main" id="{4FF3BE1E-8F30-4BBC-A820-F11C02B4AF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5DFE4-2138-7CA0-CE64-5D0B354E9DE7}"/>
              </a:ext>
            </a:extLst>
          </p:cNvPr>
          <p:cNvSpPr>
            <a:spLocks noGrp="1"/>
          </p:cNvSpPr>
          <p:nvPr>
            <p:ph type="sldNum" sz="quarter" idx="12"/>
          </p:nvPr>
        </p:nvSpPr>
        <p:spPr/>
        <p:txBody>
          <a:bodyPr/>
          <a:lstStyle/>
          <a:p>
            <a:fld id="{50BA7413-04B4-4656-AA90-A7FC23153E1D}" type="slidenum">
              <a:rPr lang="en-IN" smtClean="0"/>
              <a:t>‹#›</a:t>
            </a:fld>
            <a:endParaRPr lang="en-IN"/>
          </a:p>
        </p:txBody>
      </p:sp>
    </p:spTree>
    <p:extLst>
      <p:ext uri="{BB962C8B-B14F-4D97-AF65-F5344CB8AC3E}">
        <p14:creationId xmlns:p14="http://schemas.microsoft.com/office/powerpoint/2010/main" val="3203203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31EC-C91E-B61B-E987-EAA05806D3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B64798-8956-A0D9-C5BF-6C49930E6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1B3BF1-43B0-D26B-14E4-B146C39A188C}"/>
              </a:ext>
            </a:extLst>
          </p:cNvPr>
          <p:cNvSpPr>
            <a:spLocks noGrp="1"/>
          </p:cNvSpPr>
          <p:nvPr>
            <p:ph type="dt" sz="half" idx="10"/>
          </p:nvPr>
        </p:nvSpPr>
        <p:spPr/>
        <p:txBody>
          <a:bodyPr/>
          <a:lstStyle/>
          <a:p>
            <a:fld id="{7EAE7288-0C65-40F4-9A8F-522F515B1752}" type="datetimeFigureOut">
              <a:rPr lang="en-IN" smtClean="0"/>
              <a:t>25-08-2024</a:t>
            </a:fld>
            <a:endParaRPr lang="en-IN"/>
          </a:p>
        </p:txBody>
      </p:sp>
      <p:sp>
        <p:nvSpPr>
          <p:cNvPr id="5" name="Footer Placeholder 4">
            <a:extLst>
              <a:ext uri="{FF2B5EF4-FFF2-40B4-BE49-F238E27FC236}">
                <a16:creationId xmlns:a16="http://schemas.microsoft.com/office/drawing/2014/main" id="{182D03CB-ABBC-B62F-865C-A5EE68988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B29BB1-BAB5-6E81-33EC-8774FFE7A48B}"/>
              </a:ext>
            </a:extLst>
          </p:cNvPr>
          <p:cNvSpPr>
            <a:spLocks noGrp="1"/>
          </p:cNvSpPr>
          <p:nvPr>
            <p:ph type="sldNum" sz="quarter" idx="12"/>
          </p:nvPr>
        </p:nvSpPr>
        <p:spPr/>
        <p:txBody>
          <a:bodyPr/>
          <a:lstStyle/>
          <a:p>
            <a:fld id="{50BA7413-04B4-4656-AA90-A7FC23153E1D}" type="slidenum">
              <a:rPr lang="en-IN" smtClean="0"/>
              <a:t>‹#›</a:t>
            </a:fld>
            <a:endParaRPr lang="en-IN"/>
          </a:p>
        </p:txBody>
      </p:sp>
    </p:spTree>
    <p:extLst>
      <p:ext uri="{BB962C8B-B14F-4D97-AF65-F5344CB8AC3E}">
        <p14:creationId xmlns:p14="http://schemas.microsoft.com/office/powerpoint/2010/main" val="354308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8A7EAB-B966-DDA4-849B-907F925596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0A8827-47EB-D96E-F57F-64C037A93E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4B7A82-CC01-10D2-6981-2A0E57F32E5F}"/>
              </a:ext>
            </a:extLst>
          </p:cNvPr>
          <p:cNvSpPr>
            <a:spLocks noGrp="1"/>
          </p:cNvSpPr>
          <p:nvPr>
            <p:ph type="dt" sz="half" idx="10"/>
          </p:nvPr>
        </p:nvSpPr>
        <p:spPr/>
        <p:txBody>
          <a:bodyPr/>
          <a:lstStyle/>
          <a:p>
            <a:fld id="{7EAE7288-0C65-40F4-9A8F-522F515B1752}" type="datetimeFigureOut">
              <a:rPr lang="en-IN" smtClean="0"/>
              <a:t>25-08-2024</a:t>
            </a:fld>
            <a:endParaRPr lang="en-IN"/>
          </a:p>
        </p:txBody>
      </p:sp>
      <p:sp>
        <p:nvSpPr>
          <p:cNvPr id="5" name="Footer Placeholder 4">
            <a:extLst>
              <a:ext uri="{FF2B5EF4-FFF2-40B4-BE49-F238E27FC236}">
                <a16:creationId xmlns:a16="http://schemas.microsoft.com/office/drawing/2014/main" id="{F10DA66F-6A40-C5E1-7B96-3804F1769B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0F65FF-6CA2-F633-B3DC-CFF1B4BC805E}"/>
              </a:ext>
            </a:extLst>
          </p:cNvPr>
          <p:cNvSpPr>
            <a:spLocks noGrp="1"/>
          </p:cNvSpPr>
          <p:nvPr>
            <p:ph type="sldNum" sz="quarter" idx="12"/>
          </p:nvPr>
        </p:nvSpPr>
        <p:spPr/>
        <p:txBody>
          <a:bodyPr/>
          <a:lstStyle/>
          <a:p>
            <a:fld id="{50BA7413-04B4-4656-AA90-A7FC23153E1D}" type="slidenum">
              <a:rPr lang="en-IN" smtClean="0"/>
              <a:t>‹#›</a:t>
            </a:fld>
            <a:endParaRPr lang="en-IN"/>
          </a:p>
        </p:txBody>
      </p:sp>
    </p:spTree>
    <p:extLst>
      <p:ext uri="{BB962C8B-B14F-4D97-AF65-F5344CB8AC3E}">
        <p14:creationId xmlns:p14="http://schemas.microsoft.com/office/powerpoint/2010/main" val="115419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1ED1-1A83-A337-6B25-76A428BDF0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C10308-8025-67AE-5FD6-C3E517BF7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A8451-317C-90E6-77E0-A43772392A3F}"/>
              </a:ext>
            </a:extLst>
          </p:cNvPr>
          <p:cNvSpPr>
            <a:spLocks noGrp="1"/>
          </p:cNvSpPr>
          <p:nvPr>
            <p:ph type="dt" sz="half" idx="10"/>
          </p:nvPr>
        </p:nvSpPr>
        <p:spPr/>
        <p:txBody>
          <a:bodyPr/>
          <a:lstStyle/>
          <a:p>
            <a:fld id="{7EAE7288-0C65-40F4-9A8F-522F515B1752}" type="datetimeFigureOut">
              <a:rPr lang="en-IN" smtClean="0"/>
              <a:t>25-08-2024</a:t>
            </a:fld>
            <a:endParaRPr lang="en-IN"/>
          </a:p>
        </p:txBody>
      </p:sp>
      <p:sp>
        <p:nvSpPr>
          <p:cNvPr id="5" name="Footer Placeholder 4">
            <a:extLst>
              <a:ext uri="{FF2B5EF4-FFF2-40B4-BE49-F238E27FC236}">
                <a16:creationId xmlns:a16="http://schemas.microsoft.com/office/drawing/2014/main" id="{EA28914A-0C53-81DE-0147-528B5FA72A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A22045-BF05-69D4-FA54-AFF67F429858}"/>
              </a:ext>
            </a:extLst>
          </p:cNvPr>
          <p:cNvSpPr>
            <a:spLocks noGrp="1"/>
          </p:cNvSpPr>
          <p:nvPr>
            <p:ph type="sldNum" sz="quarter" idx="12"/>
          </p:nvPr>
        </p:nvSpPr>
        <p:spPr/>
        <p:txBody>
          <a:bodyPr/>
          <a:lstStyle/>
          <a:p>
            <a:fld id="{50BA7413-04B4-4656-AA90-A7FC23153E1D}" type="slidenum">
              <a:rPr lang="en-IN" smtClean="0"/>
              <a:t>‹#›</a:t>
            </a:fld>
            <a:endParaRPr lang="en-IN"/>
          </a:p>
        </p:txBody>
      </p:sp>
    </p:spTree>
    <p:extLst>
      <p:ext uri="{BB962C8B-B14F-4D97-AF65-F5344CB8AC3E}">
        <p14:creationId xmlns:p14="http://schemas.microsoft.com/office/powerpoint/2010/main" val="592626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8719-3ADB-8C1E-792B-063AE78D3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589651-D41B-D456-9088-0206C1786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9D1C3A-444F-B13E-D18E-631ED8D6F60C}"/>
              </a:ext>
            </a:extLst>
          </p:cNvPr>
          <p:cNvSpPr>
            <a:spLocks noGrp="1"/>
          </p:cNvSpPr>
          <p:nvPr>
            <p:ph type="dt" sz="half" idx="10"/>
          </p:nvPr>
        </p:nvSpPr>
        <p:spPr/>
        <p:txBody>
          <a:bodyPr/>
          <a:lstStyle/>
          <a:p>
            <a:fld id="{7EAE7288-0C65-40F4-9A8F-522F515B1752}" type="datetimeFigureOut">
              <a:rPr lang="en-IN" smtClean="0"/>
              <a:t>25-08-2024</a:t>
            </a:fld>
            <a:endParaRPr lang="en-IN"/>
          </a:p>
        </p:txBody>
      </p:sp>
      <p:sp>
        <p:nvSpPr>
          <p:cNvPr id="5" name="Footer Placeholder 4">
            <a:extLst>
              <a:ext uri="{FF2B5EF4-FFF2-40B4-BE49-F238E27FC236}">
                <a16:creationId xmlns:a16="http://schemas.microsoft.com/office/drawing/2014/main" id="{0D670E38-141D-1C47-2204-69E394AF0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D2105C-B877-6C4A-1759-D29BD7A187FF}"/>
              </a:ext>
            </a:extLst>
          </p:cNvPr>
          <p:cNvSpPr>
            <a:spLocks noGrp="1"/>
          </p:cNvSpPr>
          <p:nvPr>
            <p:ph type="sldNum" sz="quarter" idx="12"/>
          </p:nvPr>
        </p:nvSpPr>
        <p:spPr/>
        <p:txBody>
          <a:bodyPr/>
          <a:lstStyle/>
          <a:p>
            <a:fld id="{50BA7413-04B4-4656-AA90-A7FC23153E1D}" type="slidenum">
              <a:rPr lang="en-IN" smtClean="0"/>
              <a:t>‹#›</a:t>
            </a:fld>
            <a:endParaRPr lang="en-IN"/>
          </a:p>
        </p:txBody>
      </p:sp>
    </p:spTree>
    <p:extLst>
      <p:ext uri="{BB962C8B-B14F-4D97-AF65-F5344CB8AC3E}">
        <p14:creationId xmlns:p14="http://schemas.microsoft.com/office/powerpoint/2010/main" val="2239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FAB9-A36E-A624-94DB-96FA947435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1138B7-34C5-B761-0C04-C0C8EEB8B8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7114C0-C5A3-8AC8-A013-ACE324F69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06E356-1BC1-1A68-2EAD-B76CF7D61630}"/>
              </a:ext>
            </a:extLst>
          </p:cNvPr>
          <p:cNvSpPr>
            <a:spLocks noGrp="1"/>
          </p:cNvSpPr>
          <p:nvPr>
            <p:ph type="dt" sz="half" idx="10"/>
          </p:nvPr>
        </p:nvSpPr>
        <p:spPr/>
        <p:txBody>
          <a:bodyPr/>
          <a:lstStyle/>
          <a:p>
            <a:fld id="{7EAE7288-0C65-40F4-9A8F-522F515B1752}" type="datetimeFigureOut">
              <a:rPr lang="en-IN" smtClean="0"/>
              <a:t>25-08-2024</a:t>
            </a:fld>
            <a:endParaRPr lang="en-IN"/>
          </a:p>
        </p:txBody>
      </p:sp>
      <p:sp>
        <p:nvSpPr>
          <p:cNvPr id="6" name="Footer Placeholder 5">
            <a:extLst>
              <a:ext uri="{FF2B5EF4-FFF2-40B4-BE49-F238E27FC236}">
                <a16:creationId xmlns:a16="http://schemas.microsoft.com/office/drawing/2014/main" id="{E0937884-4808-08D7-1D8F-79A2C0130B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9441C2-9D00-EB49-E219-7BBB1A31841D}"/>
              </a:ext>
            </a:extLst>
          </p:cNvPr>
          <p:cNvSpPr>
            <a:spLocks noGrp="1"/>
          </p:cNvSpPr>
          <p:nvPr>
            <p:ph type="sldNum" sz="quarter" idx="12"/>
          </p:nvPr>
        </p:nvSpPr>
        <p:spPr/>
        <p:txBody>
          <a:bodyPr/>
          <a:lstStyle/>
          <a:p>
            <a:fld id="{50BA7413-04B4-4656-AA90-A7FC23153E1D}" type="slidenum">
              <a:rPr lang="en-IN" smtClean="0"/>
              <a:t>‹#›</a:t>
            </a:fld>
            <a:endParaRPr lang="en-IN"/>
          </a:p>
        </p:txBody>
      </p:sp>
    </p:spTree>
    <p:extLst>
      <p:ext uri="{BB962C8B-B14F-4D97-AF65-F5344CB8AC3E}">
        <p14:creationId xmlns:p14="http://schemas.microsoft.com/office/powerpoint/2010/main" val="111110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0397-A948-15B9-4A12-24D063A4AF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08A11B-5F27-59BE-93D6-0FEB88B888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156BD3-EF8B-A104-B17B-99780BC927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0D3387-3C5A-25C9-AFF9-818E4BDCD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2CE108-35B0-558B-583B-EF179E8A4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838C6D-3F55-9273-FC7F-CB2F4405C754}"/>
              </a:ext>
            </a:extLst>
          </p:cNvPr>
          <p:cNvSpPr>
            <a:spLocks noGrp="1"/>
          </p:cNvSpPr>
          <p:nvPr>
            <p:ph type="dt" sz="half" idx="10"/>
          </p:nvPr>
        </p:nvSpPr>
        <p:spPr/>
        <p:txBody>
          <a:bodyPr/>
          <a:lstStyle/>
          <a:p>
            <a:fld id="{7EAE7288-0C65-40F4-9A8F-522F515B1752}" type="datetimeFigureOut">
              <a:rPr lang="en-IN" smtClean="0"/>
              <a:t>25-08-2024</a:t>
            </a:fld>
            <a:endParaRPr lang="en-IN"/>
          </a:p>
        </p:txBody>
      </p:sp>
      <p:sp>
        <p:nvSpPr>
          <p:cNvPr id="8" name="Footer Placeholder 7">
            <a:extLst>
              <a:ext uri="{FF2B5EF4-FFF2-40B4-BE49-F238E27FC236}">
                <a16:creationId xmlns:a16="http://schemas.microsoft.com/office/drawing/2014/main" id="{27D308FB-C37A-0AA6-7032-5EB5346DED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051223-E6AD-5B75-02CD-706C23660316}"/>
              </a:ext>
            </a:extLst>
          </p:cNvPr>
          <p:cNvSpPr>
            <a:spLocks noGrp="1"/>
          </p:cNvSpPr>
          <p:nvPr>
            <p:ph type="sldNum" sz="quarter" idx="12"/>
          </p:nvPr>
        </p:nvSpPr>
        <p:spPr/>
        <p:txBody>
          <a:bodyPr/>
          <a:lstStyle/>
          <a:p>
            <a:fld id="{50BA7413-04B4-4656-AA90-A7FC23153E1D}" type="slidenum">
              <a:rPr lang="en-IN" smtClean="0"/>
              <a:t>‹#›</a:t>
            </a:fld>
            <a:endParaRPr lang="en-IN"/>
          </a:p>
        </p:txBody>
      </p:sp>
    </p:spTree>
    <p:extLst>
      <p:ext uri="{BB962C8B-B14F-4D97-AF65-F5344CB8AC3E}">
        <p14:creationId xmlns:p14="http://schemas.microsoft.com/office/powerpoint/2010/main" val="103769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1AEF3-5876-2A52-67E7-64557A192E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FEC3F7-1C7C-B95A-0C72-F25F5992BF86}"/>
              </a:ext>
            </a:extLst>
          </p:cNvPr>
          <p:cNvSpPr>
            <a:spLocks noGrp="1"/>
          </p:cNvSpPr>
          <p:nvPr>
            <p:ph type="dt" sz="half" idx="10"/>
          </p:nvPr>
        </p:nvSpPr>
        <p:spPr/>
        <p:txBody>
          <a:bodyPr/>
          <a:lstStyle/>
          <a:p>
            <a:fld id="{7EAE7288-0C65-40F4-9A8F-522F515B1752}" type="datetimeFigureOut">
              <a:rPr lang="en-IN" smtClean="0"/>
              <a:t>25-08-2024</a:t>
            </a:fld>
            <a:endParaRPr lang="en-IN"/>
          </a:p>
        </p:txBody>
      </p:sp>
      <p:sp>
        <p:nvSpPr>
          <p:cNvPr id="4" name="Footer Placeholder 3">
            <a:extLst>
              <a:ext uri="{FF2B5EF4-FFF2-40B4-BE49-F238E27FC236}">
                <a16:creationId xmlns:a16="http://schemas.microsoft.com/office/drawing/2014/main" id="{2A353ADB-56D4-7FA8-4772-A9260EBF4A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F0A67B-F39D-4DD2-5D0F-DC06F707B99C}"/>
              </a:ext>
            </a:extLst>
          </p:cNvPr>
          <p:cNvSpPr>
            <a:spLocks noGrp="1"/>
          </p:cNvSpPr>
          <p:nvPr>
            <p:ph type="sldNum" sz="quarter" idx="12"/>
          </p:nvPr>
        </p:nvSpPr>
        <p:spPr/>
        <p:txBody>
          <a:bodyPr/>
          <a:lstStyle/>
          <a:p>
            <a:fld id="{50BA7413-04B4-4656-AA90-A7FC23153E1D}" type="slidenum">
              <a:rPr lang="en-IN" smtClean="0"/>
              <a:t>‹#›</a:t>
            </a:fld>
            <a:endParaRPr lang="en-IN"/>
          </a:p>
        </p:txBody>
      </p:sp>
    </p:spTree>
    <p:extLst>
      <p:ext uri="{BB962C8B-B14F-4D97-AF65-F5344CB8AC3E}">
        <p14:creationId xmlns:p14="http://schemas.microsoft.com/office/powerpoint/2010/main" val="1392435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146EF-9E86-3B6D-E360-B6210F048065}"/>
              </a:ext>
            </a:extLst>
          </p:cNvPr>
          <p:cNvSpPr>
            <a:spLocks noGrp="1"/>
          </p:cNvSpPr>
          <p:nvPr>
            <p:ph type="dt" sz="half" idx="10"/>
          </p:nvPr>
        </p:nvSpPr>
        <p:spPr/>
        <p:txBody>
          <a:bodyPr/>
          <a:lstStyle/>
          <a:p>
            <a:fld id="{7EAE7288-0C65-40F4-9A8F-522F515B1752}" type="datetimeFigureOut">
              <a:rPr lang="en-IN" smtClean="0"/>
              <a:t>25-08-2024</a:t>
            </a:fld>
            <a:endParaRPr lang="en-IN"/>
          </a:p>
        </p:txBody>
      </p:sp>
      <p:sp>
        <p:nvSpPr>
          <p:cNvPr id="3" name="Footer Placeholder 2">
            <a:extLst>
              <a:ext uri="{FF2B5EF4-FFF2-40B4-BE49-F238E27FC236}">
                <a16:creationId xmlns:a16="http://schemas.microsoft.com/office/drawing/2014/main" id="{AF4333B4-98CE-64D3-F43E-CBE1278E8E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F0512E-4909-2D9D-CD45-F8A5C20BB9D8}"/>
              </a:ext>
            </a:extLst>
          </p:cNvPr>
          <p:cNvSpPr>
            <a:spLocks noGrp="1"/>
          </p:cNvSpPr>
          <p:nvPr>
            <p:ph type="sldNum" sz="quarter" idx="12"/>
          </p:nvPr>
        </p:nvSpPr>
        <p:spPr/>
        <p:txBody>
          <a:bodyPr/>
          <a:lstStyle/>
          <a:p>
            <a:fld id="{50BA7413-04B4-4656-AA90-A7FC23153E1D}" type="slidenum">
              <a:rPr lang="en-IN" smtClean="0"/>
              <a:t>‹#›</a:t>
            </a:fld>
            <a:endParaRPr lang="en-IN"/>
          </a:p>
        </p:txBody>
      </p:sp>
    </p:spTree>
    <p:extLst>
      <p:ext uri="{BB962C8B-B14F-4D97-AF65-F5344CB8AC3E}">
        <p14:creationId xmlns:p14="http://schemas.microsoft.com/office/powerpoint/2010/main" val="204066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64E1-3B57-EEEB-A1B3-23347119C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D2F851-C759-63B3-8A87-F780179288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FF322-05B6-4572-57B3-FC2F7F046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30C49-038A-4032-3F8A-05F685357C19}"/>
              </a:ext>
            </a:extLst>
          </p:cNvPr>
          <p:cNvSpPr>
            <a:spLocks noGrp="1"/>
          </p:cNvSpPr>
          <p:nvPr>
            <p:ph type="dt" sz="half" idx="10"/>
          </p:nvPr>
        </p:nvSpPr>
        <p:spPr/>
        <p:txBody>
          <a:bodyPr/>
          <a:lstStyle/>
          <a:p>
            <a:fld id="{7EAE7288-0C65-40F4-9A8F-522F515B1752}" type="datetimeFigureOut">
              <a:rPr lang="en-IN" smtClean="0"/>
              <a:t>25-08-2024</a:t>
            </a:fld>
            <a:endParaRPr lang="en-IN"/>
          </a:p>
        </p:txBody>
      </p:sp>
      <p:sp>
        <p:nvSpPr>
          <p:cNvPr id="6" name="Footer Placeholder 5">
            <a:extLst>
              <a:ext uri="{FF2B5EF4-FFF2-40B4-BE49-F238E27FC236}">
                <a16:creationId xmlns:a16="http://schemas.microsoft.com/office/drawing/2014/main" id="{911A238D-D92E-AD7C-4E99-98BE73CDBE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6A886E-766B-B858-F770-02839930CEDB}"/>
              </a:ext>
            </a:extLst>
          </p:cNvPr>
          <p:cNvSpPr>
            <a:spLocks noGrp="1"/>
          </p:cNvSpPr>
          <p:nvPr>
            <p:ph type="sldNum" sz="quarter" idx="12"/>
          </p:nvPr>
        </p:nvSpPr>
        <p:spPr/>
        <p:txBody>
          <a:bodyPr/>
          <a:lstStyle/>
          <a:p>
            <a:fld id="{50BA7413-04B4-4656-AA90-A7FC23153E1D}" type="slidenum">
              <a:rPr lang="en-IN" smtClean="0"/>
              <a:t>‹#›</a:t>
            </a:fld>
            <a:endParaRPr lang="en-IN"/>
          </a:p>
        </p:txBody>
      </p:sp>
    </p:spTree>
    <p:extLst>
      <p:ext uri="{BB962C8B-B14F-4D97-AF65-F5344CB8AC3E}">
        <p14:creationId xmlns:p14="http://schemas.microsoft.com/office/powerpoint/2010/main" val="362828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5EA3-AF0B-FF1B-B6F2-67931EAB3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FEF9F1-5B57-E790-E3A1-46AAA95812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B7B668-6AD1-80F2-44C1-AF6CA3435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692BE-A61B-C1DE-3CD5-7570CC1D74BE}"/>
              </a:ext>
            </a:extLst>
          </p:cNvPr>
          <p:cNvSpPr>
            <a:spLocks noGrp="1"/>
          </p:cNvSpPr>
          <p:nvPr>
            <p:ph type="dt" sz="half" idx="10"/>
          </p:nvPr>
        </p:nvSpPr>
        <p:spPr/>
        <p:txBody>
          <a:bodyPr/>
          <a:lstStyle/>
          <a:p>
            <a:fld id="{7EAE7288-0C65-40F4-9A8F-522F515B1752}" type="datetimeFigureOut">
              <a:rPr lang="en-IN" smtClean="0"/>
              <a:t>25-08-2024</a:t>
            </a:fld>
            <a:endParaRPr lang="en-IN"/>
          </a:p>
        </p:txBody>
      </p:sp>
      <p:sp>
        <p:nvSpPr>
          <p:cNvPr id="6" name="Footer Placeholder 5">
            <a:extLst>
              <a:ext uri="{FF2B5EF4-FFF2-40B4-BE49-F238E27FC236}">
                <a16:creationId xmlns:a16="http://schemas.microsoft.com/office/drawing/2014/main" id="{3F6D775B-B6A9-7F7B-8D0D-F54840F1DF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C67ABE-D4AB-0E38-E1CC-4293C39F3263}"/>
              </a:ext>
            </a:extLst>
          </p:cNvPr>
          <p:cNvSpPr>
            <a:spLocks noGrp="1"/>
          </p:cNvSpPr>
          <p:nvPr>
            <p:ph type="sldNum" sz="quarter" idx="12"/>
          </p:nvPr>
        </p:nvSpPr>
        <p:spPr/>
        <p:txBody>
          <a:bodyPr/>
          <a:lstStyle/>
          <a:p>
            <a:fld id="{50BA7413-04B4-4656-AA90-A7FC23153E1D}" type="slidenum">
              <a:rPr lang="en-IN" smtClean="0"/>
              <a:t>‹#›</a:t>
            </a:fld>
            <a:endParaRPr lang="en-IN"/>
          </a:p>
        </p:txBody>
      </p:sp>
    </p:spTree>
    <p:extLst>
      <p:ext uri="{BB962C8B-B14F-4D97-AF65-F5344CB8AC3E}">
        <p14:creationId xmlns:p14="http://schemas.microsoft.com/office/powerpoint/2010/main" val="90567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87969-BAB6-54B5-6430-E4C924470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35307D-A7EC-D4B2-39F3-8BECC3709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3FE8BC-2B85-8681-B86F-4E4AF7492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E7288-0C65-40F4-9A8F-522F515B1752}" type="datetimeFigureOut">
              <a:rPr lang="en-IN" smtClean="0"/>
              <a:t>25-08-2024</a:t>
            </a:fld>
            <a:endParaRPr lang="en-IN"/>
          </a:p>
        </p:txBody>
      </p:sp>
      <p:sp>
        <p:nvSpPr>
          <p:cNvPr id="5" name="Footer Placeholder 4">
            <a:extLst>
              <a:ext uri="{FF2B5EF4-FFF2-40B4-BE49-F238E27FC236}">
                <a16:creationId xmlns:a16="http://schemas.microsoft.com/office/drawing/2014/main" id="{39DEC7D9-1516-B003-61AB-27A674FA08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74249C-4D19-259D-83C3-1C9F57CB06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A7413-04B4-4656-AA90-A7FC23153E1D}" type="slidenum">
              <a:rPr lang="en-IN" smtClean="0"/>
              <a:t>‹#›</a:t>
            </a:fld>
            <a:endParaRPr lang="en-IN"/>
          </a:p>
        </p:txBody>
      </p:sp>
    </p:spTree>
    <p:extLst>
      <p:ext uri="{BB962C8B-B14F-4D97-AF65-F5344CB8AC3E}">
        <p14:creationId xmlns:p14="http://schemas.microsoft.com/office/powerpoint/2010/main" val="1654436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AE70-BF07-CFCF-BB41-2335C9C89000}"/>
              </a:ext>
            </a:extLst>
          </p:cNvPr>
          <p:cNvSpPr>
            <a:spLocks noGrp="1"/>
          </p:cNvSpPr>
          <p:nvPr>
            <p:ph type="ctrTitle"/>
          </p:nvPr>
        </p:nvSpPr>
        <p:spPr/>
        <p:txBody>
          <a:bodyPr/>
          <a:lstStyle/>
          <a:p>
            <a:r>
              <a:rPr lang="en-US" dirty="0"/>
              <a:t>Practical – 1</a:t>
            </a:r>
            <a:endParaRPr lang="en-IN" dirty="0"/>
          </a:p>
        </p:txBody>
      </p:sp>
      <p:sp>
        <p:nvSpPr>
          <p:cNvPr id="3" name="Subtitle 2">
            <a:extLst>
              <a:ext uri="{FF2B5EF4-FFF2-40B4-BE49-F238E27FC236}">
                <a16:creationId xmlns:a16="http://schemas.microsoft.com/office/drawing/2014/main" id="{47FC6AFE-AAB0-441C-2564-1A414281CBC4}"/>
              </a:ext>
            </a:extLst>
          </p:cNvPr>
          <p:cNvSpPr>
            <a:spLocks noGrp="1"/>
          </p:cNvSpPr>
          <p:nvPr>
            <p:ph type="subTitle" idx="1"/>
          </p:nvPr>
        </p:nvSpPr>
        <p:spPr/>
        <p:txBody>
          <a:bodyPr/>
          <a:lstStyle/>
          <a:p>
            <a:r>
              <a:rPr lang="en-US" dirty="0"/>
              <a:t>Machine Learning</a:t>
            </a:r>
            <a:endParaRPr lang="en-IN" dirty="0"/>
          </a:p>
        </p:txBody>
      </p:sp>
    </p:spTree>
    <p:extLst>
      <p:ext uri="{BB962C8B-B14F-4D97-AF65-F5344CB8AC3E}">
        <p14:creationId xmlns:p14="http://schemas.microsoft.com/office/powerpoint/2010/main" val="373778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CB1C-7031-863E-A6F6-0C283DE34A2A}"/>
              </a:ext>
            </a:extLst>
          </p:cNvPr>
          <p:cNvSpPr>
            <a:spLocks noGrp="1"/>
          </p:cNvSpPr>
          <p:nvPr>
            <p:ph type="title"/>
          </p:nvPr>
        </p:nvSpPr>
        <p:spPr>
          <a:xfrm>
            <a:off x="838200" y="1"/>
            <a:ext cx="10515600" cy="681036"/>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FIND-S Algorithm </a:t>
            </a:r>
            <a:endParaRPr lang="en-IN" dirty="0"/>
          </a:p>
        </p:txBody>
      </p:sp>
      <p:sp>
        <p:nvSpPr>
          <p:cNvPr id="3" name="Content Placeholder 2">
            <a:extLst>
              <a:ext uri="{FF2B5EF4-FFF2-40B4-BE49-F238E27FC236}">
                <a16:creationId xmlns:a16="http://schemas.microsoft.com/office/drawing/2014/main" id="{CD4B0BA0-9D54-6173-4182-32AA3FA7DA0A}"/>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DB1EF7C-05E9-35D6-A0CA-DBA453F357F9}"/>
              </a:ext>
            </a:extLst>
          </p:cNvPr>
          <p:cNvPicPr>
            <a:picLocks noChangeAspect="1"/>
          </p:cNvPicPr>
          <p:nvPr/>
        </p:nvPicPr>
        <p:blipFill>
          <a:blip r:embed="rId2"/>
          <a:stretch>
            <a:fillRect/>
          </a:stretch>
        </p:blipFill>
        <p:spPr>
          <a:xfrm>
            <a:off x="719648" y="1497256"/>
            <a:ext cx="10634152" cy="3863487"/>
          </a:xfrm>
          <a:prstGeom prst="rect">
            <a:avLst/>
          </a:prstGeom>
        </p:spPr>
      </p:pic>
    </p:spTree>
    <p:extLst>
      <p:ext uri="{BB962C8B-B14F-4D97-AF65-F5344CB8AC3E}">
        <p14:creationId xmlns:p14="http://schemas.microsoft.com/office/powerpoint/2010/main" val="135581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495B-2A5F-AAA7-DDF1-304A11076E3A}"/>
              </a:ext>
            </a:extLst>
          </p:cNvPr>
          <p:cNvSpPr>
            <a:spLocks noGrp="1"/>
          </p:cNvSpPr>
          <p:nvPr>
            <p:ph type="title"/>
          </p:nvPr>
        </p:nvSpPr>
        <p:spPr>
          <a:xfrm>
            <a:off x="838200" y="1"/>
            <a:ext cx="10515600" cy="681036"/>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FIND-S Algorithm </a:t>
            </a:r>
            <a:endParaRPr lang="en-IN" dirty="0"/>
          </a:p>
        </p:txBody>
      </p:sp>
      <p:sp>
        <p:nvSpPr>
          <p:cNvPr id="3" name="Content Placeholder 2">
            <a:extLst>
              <a:ext uri="{FF2B5EF4-FFF2-40B4-BE49-F238E27FC236}">
                <a16:creationId xmlns:a16="http://schemas.microsoft.com/office/drawing/2014/main" id="{406D7C2C-E66E-986F-1EA1-99E79EB292AD}"/>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3E77009D-C693-A9C0-886D-F6CE7AACD2A8}"/>
              </a:ext>
            </a:extLst>
          </p:cNvPr>
          <p:cNvPicPr>
            <a:picLocks noChangeAspect="1"/>
          </p:cNvPicPr>
          <p:nvPr/>
        </p:nvPicPr>
        <p:blipFill>
          <a:blip r:embed="rId2"/>
          <a:stretch>
            <a:fillRect/>
          </a:stretch>
        </p:blipFill>
        <p:spPr>
          <a:xfrm>
            <a:off x="493977" y="681037"/>
            <a:ext cx="10717973" cy="5860469"/>
          </a:xfrm>
          <a:prstGeom prst="rect">
            <a:avLst/>
          </a:prstGeom>
        </p:spPr>
      </p:pic>
    </p:spTree>
    <p:extLst>
      <p:ext uri="{BB962C8B-B14F-4D97-AF65-F5344CB8AC3E}">
        <p14:creationId xmlns:p14="http://schemas.microsoft.com/office/powerpoint/2010/main" val="294761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2F7F-F053-C2C3-AB22-B89E9D544417}"/>
              </a:ext>
            </a:extLst>
          </p:cNvPr>
          <p:cNvSpPr>
            <a:spLocks noGrp="1"/>
          </p:cNvSpPr>
          <p:nvPr>
            <p:ph type="title"/>
          </p:nvPr>
        </p:nvSpPr>
        <p:spPr>
          <a:xfrm>
            <a:off x="838200" y="1"/>
            <a:ext cx="10515600" cy="681036"/>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FIND-S Algorithm </a:t>
            </a:r>
            <a:endParaRPr lang="en-IN" dirty="0"/>
          </a:p>
        </p:txBody>
      </p:sp>
      <p:sp>
        <p:nvSpPr>
          <p:cNvPr id="3" name="Content Placeholder 2">
            <a:extLst>
              <a:ext uri="{FF2B5EF4-FFF2-40B4-BE49-F238E27FC236}">
                <a16:creationId xmlns:a16="http://schemas.microsoft.com/office/drawing/2014/main" id="{47FA84B2-D510-6F4E-EF22-5EBA3C4A35A8}"/>
              </a:ext>
            </a:extLst>
          </p:cNvPr>
          <p:cNvSpPr>
            <a:spLocks noGrp="1"/>
          </p:cNvSpPr>
          <p:nvPr>
            <p:ph idx="1"/>
          </p:nvPr>
        </p:nvSpPr>
        <p:spPr>
          <a:xfrm>
            <a:off x="323557" y="801858"/>
            <a:ext cx="11633981" cy="5838093"/>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E7F39E6-4B63-17D7-6BCE-0F78BD81A09E}"/>
              </a:ext>
            </a:extLst>
          </p:cNvPr>
          <p:cNvPicPr>
            <a:picLocks noChangeAspect="1"/>
          </p:cNvPicPr>
          <p:nvPr/>
        </p:nvPicPr>
        <p:blipFill>
          <a:blip r:embed="rId2"/>
          <a:stretch>
            <a:fillRect/>
          </a:stretch>
        </p:blipFill>
        <p:spPr>
          <a:xfrm>
            <a:off x="234462" y="1054233"/>
            <a:ext cx="8571913" cy="5585717"/>
          </a:xfrm>
          <a:prstGeom prst="rect">
            <a:avLst/>
          </a:prstGeom>
        </p:spPr>
      </p:pic>
    </p:spTree>
    <p:extLst>
      <p:ext uri="{BB962C8B-B14F-4D97-AF65-F5344CB8AC3E}">
        <p14:creationId xmlns:p14="http://schemas.microsoft.com/office/powerpoint/2010/main" val="170361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2A9E-01A9-63B2-A57C-92C80EB94F8E}"/>
              </a:ext>
            </a:extLst>
          </p:cNvPr>
          <p:cNvSpPr>
            <a:spLocks noGrp="1"/>
          </p:cNvSpPr>
          <p:nvPr>
            <p:ph type="title"/>
          </p:nvPr>
        </p:nvSpPr>
        <p:spPr>
          <a:xfrm>
            <a:off x="838200" y="1"/>
            <a:ext cx="10515600" cy="681036"/>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FIND-S Algorithm </a:t>
            </a:r>
            <a:endParaRPr lang="en-IN" dirty="0"/>
          </a:p>
        </p:txBody>
      </p:sp>
      <p:sp>
        <p:nvSpPr>
          <p:cNvPr id="3" name="Content Placeholder 2">
            <a:extLst>
              <a:ext uri="{FF2B5EF4-FFF2-40B4-BE49-F238E27FC236}">
                <a16:creationId xmlns:a16="http://schemas.microsoft.com/office/drawing/2014/main" id="{6A94253B-5D5A-9FB5-5F37-CAFA1D5E490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142B953-B519-FB16-95A4-0453AF232BF3}"/>
              </a:ext>
            </a:extLst>
          </p:cNvPr>
          <p:cNvPicPr>
            <a:picLocks noChangeAspect="1"/>
          </p:cNvPicPr>
          <p:nvPr/>
        </p:nvPicPr>
        <p:blipFill>
          <a:blip r:embed="rId2"/>
          <a:stretch>
            <a:fillRect/>
          </a:stretch>
        </p:blipFill>
        <p:spPr>
          <a:xfrm>
            <a:off x="-1" y="681037"/>
            <a:ext cx="7242907" cy="3174608"/>
          </a:xfrm>
          <a:prstGeom prst="rect">
            <a:avLst/>
          </a:prstGeom>
        </p:spPr>
      </p:pic>
      <p:pic>
        <p:nvPicPr>
          <p:cNvPr id="7" name="Picture 6">
            <a:extLst>
              <a:ext uri="{FF2B5EF4-FFF2-40B4-BE49-F238E27FC236}">
                <a16:creationId xmlns:a16="http://schemas.microsoft.com/office/drawing/2014/main" id="{1A29391E-F9A9-98A2-59FA-1ABB1A50E20E}"/>
              </a:ext>
            </a:extLst>
          </p:cNvPr>
          <p:cNvPicPr>
            <a:picLocks noChangeAspect="1"/>
          </p:cNvPicPr>
          <p:nvPr/>
        </p:nvPicPr>
        <p:blipFill>
          <a:blip r:embed="rId3"/>
          <a:stretch>
            <a:fillRect/>
          </a:stretch>
        </p:blipFill>
        <p:spPr>
          <a:xfrm>
            <a:off x="4719474" y="3855645"/>
            <a:ext cx="7472526" cy="3002354"/>
          </a:xfrm>
          <a:prstGeom prst="rect">
            <a:avLst/>
          </a:prstGeom>
        </p:spPr>
      </p:pic>
    </p:spTree>
    <p:extLst>
      <p:ext uri="{BB962C8B-B14F-4D97-AF65-F5344CB8AC3E}">
        <p14:creationId xmlns:p14="http://schemas.microsoft.com/office/powerpoint/2010/main" val="176684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AFAD-ED39-E4B4-00AA-D2AE84686FA3}"/>
              </a:ext>
            </a:extLst>
          </p:cNvPr>
          <p:cNvSpPr>
            <a:spLocks noGrp="1"/>
          </p:cNvSpPr>
          <p:nvPr>
            <p:ph type="title"/>
          </p:nvPr>
        </p:nvSpPr>
        <p:spPr>
          <a:xfrm>
            <a:off x="838200" y="1"/>
            <a:ext cx="10515600" cy="576774"/>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FIND-S Algorithm </a:t>
            </a:r>
            <a:endParaRPr lang="en-IN" dirty="0"/>
          </a:p>
        </p:txBody>
      </p:sp>
      <p:sp>
        <p:nvSpPr>
          <p:cNvPr id="3" name="Content Placeholder 2">
            <a:extLst>
              <a:ext uri="{FF2B5EF4-FFF2-40B4-BE49-F238E27FC236}">
                <a16:creationId xmlns:a16="http://schemas.microsoft.com/office/drawing/2014/main" id="{6A1FE6D6-A848-FA78-C6B1-2F4C45A87018}"/>
              </a:ext>
            </a:extLst>
          </p:cNvPr>
          <p:cNvSpPr>
            <a:spLocks noGrp="1"/>
          </p:cNvSpPr>
          <p:nvPr>
            <p:ph idx="1"/>
          </p:nvPr>
        </p:nvSpPr>
        <p:spPr>
          <a:xfrm>
            <a:off x="323557" y="787791"/>
            <a:ext cx="11451101" cy="5767754"/>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95C3592-5217-051A-8C72-4E78DA5CD94F}"/>
              </a:ext>
            </a:extLst>
          </p:cNvPr>
          <p:cNvPicPr>
            <a:picLocks noChangeAspect="1"/>
          </p:cNvPicPr>
          <p:nvPr/>
        </p:nvPicPr>
        <p:blipFill>
          <a:blip r:embed="rId2"/>
          <a:stretch>
            <a:fillRect/>
          </a:stretch>
        </p:blipFill>
        <p:spPr>
          <a:xfrm>
            <a:off x="417342" y="1012507"/>
            <a:ext cx="11652738" cy="5388293"/>
          </a:xfrm>
          <a:prstGeom prst="rect">
            <a:avLst/>
          </a:prstGeom>
        </p:spPr>
      </p:pic>
    </p:spTree>
    <p:extLst>
      <p:ext uri="{BB962C8B-B14F-4D97-AF65-F5344CB8AC3E}">
        <p14:creationId xmlns:p14="http://schemas.microsoft.com/office/powerpoint/2010/main" val="187889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2824-B918-31E1-46C7-747F339E35B4}"/>
              </a:ext>
            </a:extLst>
          </p:cNvPr>
          <p:cNvSpPr>
            <a:spLocks noGrp="1"/>
          </p:cNvSpPr>
          <p:nvPr>
            <p:ph type="title"/>
          </p:nvPr>
        </p:nvSpPr>
        <p:spPr>
          <a:xfrm>
            <a:off x="838200" y="1"/>
            <a:ext cx="10515600" cy="681036"/>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FIND-S Algorithm </a:t>
            </a:r>
            <a:endParaRPr lang="en-IN" dirty="0"/>
          </a:p>
        </p:txBody>
      </p:sp>
      <p:sp>
        <p:nvSpPr>
          <p:cNvPr id="3" name="Content Placeholder 2">
            <a:extLst>
              <a:ext uri="{FF2B5EF4-FFF2-40B4-BE49-F238E27FC236}">
                <a16:creationId xmlns:a16="http://schemas.microsoft.com/office/drawing/2014/main" id="{13B45934-6BA1-394B-04DF-7051527659E4}"/>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21B2746-49DB-32DA-2320-1BC41BCFD298}"/>
              </a:ext>
            </a:extLst>
          </p:cNvPr>
          <p:cNvPicPr>
            <a:picLocks noChangeAspect="1"/>
          </p:cNvPicPr>
          <p:nvPr/>
        </p:nvPicPr>
        <p:blipFill>
          <a:blip r:embed="rId2"/>
          <a:stretch>
            <a:fillRect/>
          </a:stretch>
        </p:blipFill>
        <p:spPr>
          <a:xfrm>
            <a:off x="323557" y="640977"/>
            <a:ext cx="8328074" cy="6217022"/>
          </a:xfrm>
          <a:prstGeom prst="rect">
            <a:avLst/>
          </a:prstGeom>
        </p:spPr>
      </p:pic>
    </p:spTree>
    <p:extLst>
      <p:ext uri="{BB962C8B-B14F-4D97-AF65-F5344CB8AC3E}">
        <p14:creationId xmlns:p14="http://schemas.microsoft.com/office/powerpoint/2010/main" val="3464823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9865-5C3A-8E80-753D-1054769310A9}"/>
              </a:ext>
            </a:extLst>
          </p:cNvPr>
          <p:cNvSpPr>
            <a:spLocks noGrp="1"/>
          </p:cNvSpPr>
          <p:nvPr>
            <p:ph type="title"/>
          </p:nvPr>
        </p:nvSpPr>
        <p:spPr>
          <a:xfrm>
            <a:off x="838200" y="1"/>
            <a:ext cx="10515600" cy="681036"/>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FIND-S Algorithm </a:t>
            </a:r>
            <a:endParaRPr lang="en-IN" dirty="0"/>
          </a:p>
        </p:txBody>
      </p:sp>
      <p:sp>
        <p:nvSpPr>
          <p:cNvPr id="3" name="Content Placeholder 2">
            <a:extLst>
              <a:ext uri="{FF2B5EF4-FFF2-40B4-BE49-F238E27FC236}">
                <a16:creationId xmlns:a16="http://schemas.microsoft.com/office/drawing/2014/main" id="{C6AF47CA-042F-E76F-EE87-D56B74D1390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F90748D-E321-F4EF-54F6-7BF4142CFBC2}"/>
              </a:ext>
            </a:extLst>
          </p:cNvPr>
          <p:cNvPicPr>
            <a:picLocks noChangeAspect="1"/>
          </p:cNvPicPr>
          <p:nvPr/>
        </p:nvPicPr>
        <p:blipFill>
          <a:blip r:embed="rId2"/>
          <a:stretch>
            <a:fillRect/>
          </a:stretch>
        </p:blipFill>
        <p:spPr>
          <a:xfrm>
            <a:off x="112541" y="827802"/>
            <a:ext cx="10100603" cy="6030197"/>
          </a:xfrm>
          <a:prstGeom prst="rect">
            <a:avLst/>
          </a:prstGeom>
        </p:spPr>
      </p:pic>
    </p:spTree>
    <p:extLst>
      <p:ext uri="{BB962C8B-B14F-4D97-AF65-F5344CB8AC3E}">
        <p14:creationId xmlns:p14="http://schemas.microsoft.com/office/powerpoint/2010/main" val="68304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7485-DF9F-D5B9-2CDB-908BCA97328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74DEE97-C2BB-BBC9-E729-8CF232BBD3A7}"/>
              </a:ext>
            </a:extLst>
          </p:cNvPr>
          <p:cNvSpPr>
            <a:spLocks noGrp="1"/>
          </p:cNvSpPr>
          <p:nvPr>
            <p:ph idx="1"/>
          </p:nvPr>
        </p:nvSpPr>
        <p:spPr>
          <a:xfrm>
            <a:off x="337625" y="0"/>
            <a:ext cx="11016175" cy="6176963"/>
          </a:xfrm>
        </p:spPr>
        <p:txBody>
          <a:bodyPr/>
          <a:lstStyle/>
          <a:p>
            <a:pPr marL="0" indent="0">
              <a:buNone/>
            </a:pPr>
            <a:r>
              <a:rPr lang="en-US" sz="1800" dirty="0">
                <a:latin typeface="Times New Roman" panose="02020603050405020304" pitchFamily="18" charset="0"/>
                <a:cs typeface="Times New Roman" panose="02020603050405020304" pitchFamily="18" charset="0"/>
              </a:rPr>
              <a:t>This is how the dataset of Practical 1-b is:-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1C2D833-FDFB-FA0F-CF8B-CFFF97628001}"/>
              </a:ext>
            </a:extLst>
          </p:cNvPr>
          <p:cNvPicPr>
            <a:picLocks noChangeAspect="1"/>
          </p:cNvPicPr>
          <p:nvPr/>
        </p:nvPicPr>
        <p:blipFill>
          <a:blip r:embed="rId2"/>
          <a:stretch>
            <a:fillRect/>
          </a:stretch>
        </p:blipFill>
        <p:spPr>
          <a:xfrm>
            <a:off x="337625" y="304739"/>
            <a:ext cx="9776731" cy="2679822"/>
          </a:xfrm>
          <a:prstGeom prst="rect">
            <a:avLst/>
          </a:prstGeom>
        </p:spPr>
      </p:pic>
      <p:pic>
        <p:nvPicPr>
          <p:cNvPr id="7" name="Picture 6">
            <a:extLst>
              <a:ext uri="{FF2B5EF4-FFF2-40B4-BE49-F238E27FC236}">
                <a16:creationId xmlns:a16="http://schemas.microsoft.com/office/drawing/2014/main" id="{D89401C2-F8F4-2CB8-9475-3CB33C0B3567}"/>
              </a:ext>
            </a:extLst>
          </p:cNvPr>
          <p:cNvPicPr>
            <a:picLocks noChangeAspect="1"/>
          </p:cNvPicPr>
          <p:nvPr/>
        </p:nvPicPr>
        <p:blipFill>
          <a:blip r:embed="rId3"/>
          <a:stretch>
            <a:fillRect/>
          </a:stretch>
        </p:blipFill>
        <p:spPr>
          <a:xfrm>
            <a:off x="239151" y="3044947"/>
            <a:ext cx="10072467" cy="3795591"/>
          </a:xfrm>
          <a:prstGeom prst="rect">
            <a:avLst/>
          </a:prstGeom>
        </p:spPr>
      </p:pic>
    </p:spTree>
    <p:extLst>
      <p:ext uri="{BB962C8B-B14F-4D97-AF65-F5344CB8AC3E}">
        <p14:creationId xmlns:p14="http://schemas.microsoft.com/office/powerpoint/2010/main" val="30269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9FB7-BED2-1589-D764-852CA6DD11D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8050EFF-A9CB-7E93-A7AC-38ACAC05B418}"/>
              </a:ext>
            </a:extLst>
          </p:cNvPr>
          <p:cNvSpPr>
            <a:spLocks noGrp="1"/>
          </p:cNvSpPr>
          <p:nvPr>
            <p:ph idx="1"/>
          </p:nvPr>
        </p:nvSpPr>
        <p:spPr>
          <a:xfrm>
            <a:off x="0" y="182880"/>
            <a:ext cx="12192000" cy="6675120"/>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pandas as pd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Imports the pandas library and assigns it the alias pd, which is used for data manipulation and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np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Imports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library and assigns it the alias np, which is used for numerical operations with arrays and matrices. </a:t>
            </a:r>
          </a:p>
          <a:p>
            <a:pPr marL="0" indent="0">
              <a:buNone/>
            </a:pPr>
            <a:endParaRPr lang="en-IN" dirty="0"/>
          </a:p>
          <a:p>
            <a:pPr marL="0" indent="0">
              <a:buNone/>
            </a:pPr>
            <a:endParaRPr lang="en-IN"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pd.read_csv</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function reads a CSV file and returns it as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'/content/ws.csv'</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path to the CSV file you want to read.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variable that stores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created from the CSV file. </a:t>
            </a:r>
          </a:p>
          <a:p>
            <a:pPr marL="0" indent="0">
              <a:buNone/>
            </a:pPr>
            <a:endParaRPr lang="en-IN" sz="1800" dirty="0"/>
          </a:p>
          <a:p>
            <a:pPr marL="0" indent="0">
              <a:buNone/>
            </a:pPr>
            <a:endParaRPr lang="en-IN" dirty="0"/>
          </a:p>
        </p:txBody>
      </p:sp>
      <p:pic>
        <p:nvPicPr>
          <p:cNvPr id="5" name="Picture 4">
            <a:extLst>
              <a:ext uri="{FF2B5EF4-FFF2-40B4-BE49-F238E27FC236}">
                <a16:creationId xmlns:a16="http://schemas.microsoft.com/office/drawing/2014/main" id="{D87164E8-DC9F-98EB-578A-5A50BEDFC7B4}"/>
              </a:ext>
            </a:extLst>
          </p:cNvPr>
          <p:cNvPicPr>
            <a:picLocks noChangeAspect="1"/>
          </p:cNvPicPr>
          <p:nvPr/>
        </p:nvPicPr>
        <p:blipFill>
          <a:blip r:embed="rId2"/>
          <a:stretch>
            <a:fillRect/>
          </a:stretch>
        </p:blipFill>
        <p:spPr>
          <a:xfrm>
            <a:off x="158334" y="1206379"/>
            <a:ext cx="3597740" cy="903780"/>
          </a:xfrm>
          <a:prstGeom prst="rect">
            <a:avLst/>
          </a:prstGeom>
        </p:spPr>
      </p:pic>
      <p:pic>
        <p:nvPicPr>
          <p:cNvPr id="7" name="Picture 6">
            <a:extLst>
              <a:ext uri="{FF2B5EF4-FFF2-40B4-BE49-F238E27FC236}">
                <a16:creationId xmlns:a16="http://schemas.microsoft.com/office/drawing/2014/main" id="{97BA0879-BFA4-5853-E0E7-46289867DC6F}"/>
              </a:ext>
            </a:extLst>
          </p:cNvPr>
          <p:cNvPicPr>
            <a:picLocks noChangeAspect="1"/>
          </p:cNvPicPr>
          <p:nvPr/>
        </p:nvPicPr>
        <p:blipFill>
          <a:blip r:embed="rId3"/>
          <a:stretch>
            <a:fillRect/>
          </a:stretch>
        </p:blipFill>
        <p:spPr>
          <a:xfrm>
            <a:off x="158334" y="3520440"/>
            <a:ext cx="8055207" cy="3337560"/>
          </a:xfrm>
          <a:prstGeom prst="rect">
            <a:avLst/>
          </a:prstGeom>
        </p:spPr>
      </p:pic>
    </p:spTree>
    <p:extLst>
      <p:ext uri="{BB962C8B-B14F-4D97-AF65-F5344CB8AC3E}">
        <p14:creationId xmlns:p14="http://schemas.microsoft.com/office/powerpoint/2010/main" val="4130265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7A1B-19C6-45D4-1879-227C19844FF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45CF379-5B80-086E-ED6C-13740BBD728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6AF7B1B-2B0B-EB4B-D5F3-E6B24B003BB3}"/>
              </a:ext>
            </a:extLst>
          </p:cNvPr>
          <p:cNvPicPr>
            <a:picLocks noChangeAspect="1"/>
          </p:cNvPicPr>
          <p:nvPr/>
        </p:nvPicPr>
        <p:blipFill>
          <a:blip r:embed="rId2"/>
          <a:stretch>
            <a:fillRect/>
          </a:stretch>
        </p:blipFill>
        <p:spPr>
          <a:xfrm>
            <a:off x="617745" y="3792538"/>
            <a:ext cx="7749381" cy="2384425"/>
          </a:xfrm>
          <a:prstGeom prst="rect">
            <a:avLst/>
          </a:prstGeom>
        </p:spPr>
      </p:pic>
      <p:pic>
        <p:nvPicPr>
          <p:cNvPr id="10" name="Picture 9">
            <a:extLst>
              <a:ext uri="{FF2B5EF4-FFF2-40B4-BE49-F238E27FC236}">
                <a16:creationId xmlns:a16="http://schemas.microsoft.com/office/drawing/2014/main" id="{055E11C3-24E3-3554-AFD4-67839AF11455}"/>
              </a:ext>
            </a:extLst>
          </p:cNvPr>
          <p:cNvPicPr>
            <a:picLocks noChangeAspect="1"/>
          </p:cNvPicPr>
          <p:nvPr/>
        </p:nvPicPr>
        <p:blipFill>
          <a:blip r:embed="rId3"/>
          <a:stretch>
            <a:fillRect/>
          </a:stretch>
        </p:blipFill>
        <p:spPr>
          <a:xfrm>
            <a:off x="454268" y="526732"/>
            <a:ext cx="10313861" cy="2708837"/>
          </a:xfrm>
          <a:prstGeom prst="rect">
            <a:avLst/>
          </a:prstGeom>
        </p:spPr>
      </p:pic>
    </p:spTree>
    <p:extLst>
      <p:ext uri="{BB962C8B-B14F-4D97-AF65-F5344CB8AC3E}">
        <p14:creationId xmlns:p14="http://schemas.microsoft.com/office/powerpoint/2010/main" val="58397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D836-B140-1A13-C499-CD6C7C2EA06D}"/>
              </a:ext>
            </a:extLst>
          </p:cNvPr>
          <p:cNvSpPr>
            <a:spLocks noGrp="1"/>
          </p:cNvSpPr>
          <p:nvPr>
            <p:ph type="title"/>
          </p:nvPr>
        </p:nvSpPr>
        <p:spPr>
          <a:xfrm>
            <a:off x="838200" y="1"/>
            <a:ext cx="10515600" cy="844061"/>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1-A:- Design a simple machine learning model to train the training instances and test the same.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8CA024-25CC-6FD9-04E1-50463D719788}"/>
              </a:ext>
            </a:extLst>
          </p:cNvPr>
          <p:cNvSpPr>
            <a:spLocks noGrp="1"/>
          </p:cNvSpPr>
          <p:nvPr>
            <p:ph idx="1"/>
          </p:nvPr>
        </p:nvSpPr>
        <p:spPr>
          <a:xfrm>
            <a:off x="0" y="844062"/>
            <a:ext cx="12056012" cy="6013937"/>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pandas</a:t>
            </a:r>
            <a:r>
              <a:rPr lang="en-US" sz="1800" dirty="0">
                <a:latin typeface="Times New Roman" panose="02020603050405020304" pitchFamily="18" charset="0"/>
                <a:cs typeface="Times New Roman" panose="02020603050405020304" pitchFamily="18" charset="0"/>
              </a:rPr>
              <a:t> is used for data manipulation, It can read data from different sources like CSV files, Excel spreadsheets, SQL databases, and more.</a:t>
            </a:r>
            <a:endParaRPr lang="en-US" sz="1800" b="1" dirty="0"/>
          </a:p>
          <a:p>
            <a:pPr marL="0" indent="0">
              <a:buNone/>
            </a:pPr>
            <a:r>
              <a:rPr lang="en-US" sz="1800" b="1" dirty="0"/>
              <a:t>Scikit-learn (</a:t>
            </a:r>
            <a:r>
              <a:rPr lang="en-US" sz="1800" b="1" dirty="0" err="1"/>
              <a:t>sklearn</a:t>
            </a:r>
            <a:r>
              <a:rPr lang="en-US" sz="1800" b="1" dirty="0"/>
              <a:t>)</a:t>
            </a:r>
            <a:r>
              <a:rPr lang="en-US" sz="1800" dirty="0"/>
              <a:t> is a tool in Python used to build and use machine learning models. It helps you easily create and use machine learning models. It includes different types of models for various tasks like predicting or classifying data. It helps prepare your data so that your models work better. It has tools to check how good your models are.</a:t>
            </a:r>
          </a:p>
          <a:p>
            <a:pPr marL="0" indent="0">
              <a:buNone/>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marL="0" indent="0">
              <a:buNone/>
            </a:pPr>
            <a:endParaRPr lang="en-IN" dirty="0"/>
          </a:p>
        </p:txBody>
      </p:sp>
      <p:pic>
        <p:nvPicPr>
          <p:cNvPr id="5" name="Picture 4">
            <a:extLst>
              <a:ext uri="{FF2B5EF4-FFF2-40B4-BE49-F238E27FC236}">
                <a16:creationId xmlns:a16="http://schemas.microsoft.com/office/drawing/2014/main" id="{5ECA16E8-F7B2-88A4-00C0-43CF76B024A6}"/>
              </a:ext>
            </a:extLst>
          </p:cNvPr>
          <p:cNvPicPr>
            <a:picLocks noChangeAspect="1"/>
          </p:cNvPicPr>
          <p:nvPr/>
        </p:nvPicPr>
        <p:blipFill>
          <a:blip r:embed="rId2"/>
          <a:stretch>
            <a:fillRect/>
          </a:stretch>
        </p:blipFill>
        <p:spPr>
          <a:xfrm>
            <a:off x="0" y="2319337"/>
            <a:ext cx="8555189" cy="1258472"/>
          </a:xfrm>
          <a:prstGeom prst="rect">
            <a:avLst/>
          </a:prstGeom>
        </p:spPr>
      </p:pic>
      <p:pic>
        <p:nvPicPr>
          <p:cNvPr id="7" name="Picture 6">
            <a:extLst>
              <a:ext uri="{FF2B5EF4-FFF2-40B4-BE49-F238E27FC236}">
                <a16:creationId xmlns:a16="http://schemas.microsoft.com/office/drawing/2014/main" id="{D1D9DDA9-F9FD-EE8A-8D5B-5DB2A09AAA6D}"/>
              </a:ext>
            </a:extLst>
          </p:cNvPr>
          <p:cNvPicPr>
            <a:picLocks noChangeAspect="1"/>
          </p:cNvPicPr>
          <p:nvPr/>
        </p:nvPicPr>
        <p:blipFill>
          <a:blip r:embed="rId3"/>
          <a:stretch>
            <a:fillRect/>
          </a:stretch>
        </p:blipFill>
        <p:spPr>
          <a:xfrm>
            <a:off x="4277594" y="3577809"/>
            <a:ext cx="7914406" cy="3280190"/>
          </a:xfrm>
          <a:prstGeom prst="rect">
            <a:avLst/>
          </a:prstGeom>
        </p:spPr>
      </p:pic>
    </p:spTree>
    <p:extLst>
      <p:ext uri="{BB962C8B-B14F-4D97-AF65-F5344CB8AC3E}">
        <p14:creationId xmlns:p14="http://schemas.microsoft.com/office/powerpoint/2010/main" val="329450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C7AD-1DA3-348D-0F3A-A48ED11AE23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2F6D929-DD4F-48D2-F2F7-6B8779ABE67D}"/>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804E09A-2822-3396-D83A-8445423695C8}"/>
              </a:ext>
            </a:extLst>
          </p:cNvPr>
          <p:cNvPicPr>
            <a:picLocks noChangeAspect="1"/>
          </p:cNvPicPr>
          <p:nvPr/>
        </p:nvPicPr>
        <p:blipFill>
          <a:blip r:embed="rId2"/>
          <a:stretch>
            <a:fillRect/>
          </a:stretch>
        </p:blipFill>
        <p:spPr>
          <a:xfrm>
            <a:off x="599500" y="917697"/>
            <a:ext cx="9805243" cy="2624137"/>
          </a:xfrm>
          <a:prstGeom prst="rect">
            <a:avLst/>
          </a:prstGeom>
        </p:spPr>
      </p:pic>
      <p:pic>
        <p:nvPicPr>
          <p:cNvPr id="7" name="Picture 6">
            <a:extLst>
              <a:ext uri="{FF2B5EF4-FFF2-40B4-BE49-F238E27FC236}">
                <a16:creationId xmlns:a16="http://schemas.microsoft.com/office/drawing/2014/main" id="{A660828B-4C77-76DB-AB6B-968204A92687}"/>
              </a:ext>
            </a:extLst>
          </p:cNvPr>
          <p:cNvPicPr>
            <a:picLocks noChangeAspect="1"/>
          </p:cNvPicPr>
          <p:nvPr/>
        </p:nvPicPr>
        <p:blipFill>
          <a:blip r:embed="rId3"/>
          <a:stretch>
            <a:fillRect/>
          </a:stretch>
        </p:blipFill>
        <p:spPr>
          <a:xfrm>
            <a:off x="838200" y="4001294"/>
            <a:ext cx="7786170" cy="1716209"/>
          </a:xfrm>
          <a:prstGeom prst="rect">
            <a:avLst/>
          </a:prstGeom>
        </p:spPr>
      </p:pic>
    </p:spTree>
    <p:extLst>
      <p:ext uri="{BB962C8B-B14F-4D97-AF65-F5344CB8AC3E}">
        <p14:creationId xmlns:p14="http://schemas.microsoft.com/office/powerpoint/2010/main" val="1678145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452EF-04F0-3959-CA1B-731BAEEE4B5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E6D8137-482C-EA14-7EDA-83335DBB40C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AD943FC-F43C-29CF-343F-30930AA45F96}"/>
              </a:ext>
            </a:extLst>
          </p:cNvPr>
          <p:cNvPicPr>
            <a:picLocks noChangeAspect="1"/>
          </p:cNvPicPr>
          <p:nvPr/>
        </p:nvPicPr>
        <p:blipFill>
          <a:blip r:embed="rId2"/>
          <a:stretch>
            <a:fillRect/>
          </a:stretch>
        </p:blipFill>
        <p:spPr>
          <a:xfrm>
            <a:off x="0" y="96214"/>
            <a:ext cx="7121989" cy="4338847"/>
          </a:xfrm>
          <a:prstGeom prst="rect">
            <a:avLst/>
          </a:prstGeom>
        </p:spPr>
      </p:pic>
      <p:pic>
        <p:nvPicPr>
          <p:cNvPr id="7" name="Picture 6">
            <a:extLst>
              <a:ext uri="{FF2B5EF4-FFF2-40B4-BE49-F238E27FC236}">
                <a16:creationId xmlns:a16="http://schemas.microsoft.com/office/drawing/2014/main" id="{FF7F9C63-AA8E-6011-D164-36131AE7BE85}"/>
              </a:ext>
            </a:extLst>
          </p:cNvPr>
          <p:cNvPicPr>
            <a:picLocks noChangeAspect="1"/>
          </p:cNvPicPr>
          <p:nvPr/>
        </p:nvPicPr>
        <p:blipFill>
          <a:blip r:embed="rId3"/>
          <a:stretch>
            <a:fillRect/>
          </a:stretch>
        </p:blipFill>
        <p:spPr>
          <a:xfrm>
            <a:off x="0" y="5297281"/>
            <a:ext cx="9153156" cy="1464505"/>
          </a:xfrm>
          <a:prstGeom prst="rect">
            <a:avLst/>
          </a:prstGeom>
        </p:spPr>
      </p:pic>
    </p:spTree>
    <p:extLst>
      <p:ext uri="{BB962C8B-B14F-4D97-AF65-F5344CB8AC3E}">
        <p14:creationId xmlns:p14="http://schemas.microsoft.com/office/powerpoint/2010/main" val="3099423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A87C-0AA7-FC42-5E0F-382B55F9D1A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A238D81-5F8F-343F-0924-D8B7C7D5EE3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C579E2D9-4757-5871-F813-83ACCDA19CCA}"/>
              </a:ext>
            </a:extLst>
          </p:cNvPr>
          <p:cNvPicPr>
            <a:picLocks noChangeAspect="1"/>
          </p:cNvPicPr>
          <p:nvPr/>
        </p:nvPicPr>
        <p:blipFill>
          <a:blip r:embed="rId2"/>
          <a:stretch>
            <a:fillRect/>
          </a:stretch>
        </p:blipFill>
        <p:spPr>
          <a:xfrm>
            <a:off x="148577" y="237306"/>
            <a:ext cx="4817318" cy="1240898"/>
          </a:xfrm>
          <a:prstGeom prst="rect">
            <a:avLst/>
          </a:prstGeom>
        </p:spPr>
      </p:pic>
      <p:sp>
        <p:nvSpPr>
          <p:cNvPr id="8" name="TextBox 7">
            <a:extLst>
              <a:ext uri="{FF2B5EF4-FFF2-40B4-BE49-F238E27FC236}">
                <a16:creationId xmlns:a16="http://schemas.microsoft.com/office/drawing/2014/main" id="{95645B57-FCFC-634D-B253-F8A83CE8CC6F}"/>
              </a:ext>
            </a:extLst>
          </p:cNvPr>
          <p:cNvSpPr txBox="1"/>
          <p:nvPr/>
        </p:nvSpPr>
        <p:spPr>
          <a:xfrm>
            <a:off x="5795889" y="381575"/>
            <a:ext cx="6098344"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Finds the first feature vector where the target label is 'yes' and sets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specific_h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this feature vector. </a:t>
            </a:r>
          </a:p>
        </p:txBody>
      </p:sp>
      <p:pic>
        <p:nvPicPr>
          <p:cNvPr id="10" name="Picture 9">
            <a:extLst>
              <a:ext uri="{FF2B5EF4-FFF2-40B4-BE49-F238E27FC236}">
                <a16:creationId xmlns:a16="http://schemas.microsoft.com/office/drawing/2014/main" id="{93E439ED-8E11-8447-047E-C37E8A046E5E}"/>
              </a:ext>
            </a:extLst>
          </p:cNvPr>
          <p:cNvPicPr>
            <a:picLocks noChangeAspect="1"/>
          </p:cNvPicPr>
          <p:nvPr/>
        </p:nvPicPr>
        <p:blipFill rotWithShape="1">
          <a:blip r:embed="rId3"/>
          <a:srcRect b="1020"/>
          <a:stretch/>
        </p:blipFill>
        <p:spPr>
          <a:xfrm>
            <a:off x="148577" y="1690688"/>
            <a:ext cx="4817318" cy="2462680"/>
          </a:xfrm>
          <a:prstGeom prst="rect">
            <a:avLst/>
          </a:prstGeom>
        </p:spPr>
      </p:pic>
      <p:sp>
        <p:nvSpPr>
          <p:cNvPr id="12" name="TextBox 11">
            <a:extLst>
              <a:ext uri="{FF2B5EF4-FFF2-40B4-BE49-F238E27FC236}">
                <a16:creationId xmlns:a16="http://schemas.microsoft.com/office/drawing/2014/main" id="{49F3D5B0-8D58-2FE2-0661-BD8E3BC19929}"/>
              </a:ext>
            </a:extLst>
          </p:cNvPr>
          <p:cNvSpPr txBox="1"/>
          <p:nvPr/>
        </p:nvSpPr>
        <p:spPr>
          <a:xfrm>
            <a:off x="5795889" y="1827468"/>
            <a:ext cx="6308054"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each feature vector where the target label is 'yes’: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 it to the current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specific_h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 feature value in the current vector does not match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specific_h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replace that feature value in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specific_h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 ?.</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latin typeface="Times New Roman" panose="02020603050405020304" pitchFamily="18" charset="0"/>
                <a:cs typeface="Times New Roman" panose="02020603050405020304" pitchFamily="18" charset="0"/>
              </a:rPr>
              <a:t>Returns the refined hypothesis which represents the rule that matches all positive examples as closely as possible.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B60D0E-E37F-ACD2-3ADB-3867EA3AE599}"/>
              </a:ext>
            </a:extLst>
          </p:cNvPr>
          <p:cNvPicPr>
            <a:picLocks noChangeAspect="1"/>
          </p:cNvPicPr>
          <p:nvPr/>
        </p:nvPicPr>
        <p:blipFill>
          <a:blip r:embed="rId4"/>
          <a:stretch>
            <a:fillRect/>
          </a:stretch>
        </p:blipFill>
        <p:spPr>
          <a:xfrm>
            <a:off x="148577" y="5530142"/>
            <a:ext cx="4817318" cy="401026"/>
          </a:xfrm>
          <a:prstGeom prst="rect">
            <a:avLst/>
          </a:prstGeom>
        </p:spPr>
      </p:pic>
      <p:pic>
        <p:nvPicPr>
          <p:cNvPr id="9" name="Picture 8">
            <a:extLst>
              <a:ext uri="{FF2B5EF4-FFF2-40B4-BE49-F238E27FC236}">
                <a16:creationId xmlns:a16="http://schemas.microsoft.com/office/drawing/2014/main" id="{762E4328-993C-2563-E993-776CCC75C2F2}"/>
              </a:ext>
            </a:extLst>
          </p:cNvPr>
          <p:cNvPicPr>
            <a:picLocks noChangeAspect="1"/>
          </p:cNvPicPr>
          <p:nvPr/>
        </p:nvPicPr>
        <p:blipFill>
          <a:blip r:embed="rId5"/>
          <a:stretch>
            <a:fillRect/>
          </a:stretch>
        </p:blipFill>
        <p:spPr>
          <a:xfrm>
            <a:off x="6005599" y="4153369"/>
            <a:ext cx="6186401" cy="2704632"/>
          </a:xfrm>
          <a:prstGeom prst="rect">
            <a:avLst/>
          </a:prstGeom>
        </p:spPr>
      </p:pic>
    </p:spTree>
    <p:extLst>
      <p:ext uri="{BB962C8B-B14F-4D97-AF65-F5344CB8AC3E}">
        <p14:creationId xmlns:p14="http://schemas.microsoft.com/office/powerpoint/2010/main" val="1004044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5863-04C8-99E2-60F3-0CDDBA76D5B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7F95C18-6AF3-AC7D-049C-F6AFFB1069F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38440C78-81C8-A50B-68DA-948A0151B3CB}"/>
              </a:ext>
            </a:extLst>
          </p:cNvPr>
          <p:cNvPicPr>
            <a:picLocks noChangeAspect="1"/>
          </p:cNvPicPr>
          <p:nvPr/>
        </p:nvPicPr>
        <p:blipFill>
          <a:blip r:embed="rId2"/>
          <a:stretch>
            <a:fillRect/>
          </a:stretch>
        </p:blipFill>
        <p:spPr>
          <a:xfrm>
            <a:off x="0" y="0"/>
            <a:ext cx="5480194" cy="3936171"/>
          </a:xfrm>
          <a:prstGeom prst="rect">
            <a:avLst/>
          </a:prstGeom>
        </p:spPr>
      </p:pic>
      <p:pic>
        <p:nvPicPr>
          <p:cNvPr id="7" name="Picture 6">
            <a:extLst>
              <a:ext uri="{FF2B5EF4-FFF2-40B4-BE49-F238E27FC236}">
                <a16:creationId xmlns:a16="http://schemas.microsoft.com/office/drawing/2014/main" id="{418F6878-1DFD-71FE-ADDB-4DC79F78847A}"/>
              </a:ext>
            </a:extLst>
          </p:cNvPr>
          <p:cNvPicPr>
            <a:picLocks noChangeAspect="1"/>
          </p:cNvPicPr>
          <p:nvPr/>
        </p:nvPicPr>
        <p:blipFill>
          <a:blip r:embed="rId3"/>
          <a:stretch>
            <a:fillRect/>
          </a:stretch>
        </p:blipFill>
        <p:spPr>
          <a:xfrm>
            <a:off x="4726745" y="2248651"/>
            <a:ext cx="7465255" cy="4609349"/>
          </a:xfrm>
          <a:prstGeom prst="rect">
            <a:avLst/>
          </a:prstGeom>
        </p:spPr>
      </p:pic>
    </p:spTree>
    <p:extLst>
      <p:ext uri="{BB962C8B-B14F-4D97-AF65-F5344CB8AC3E}">
        <p14:creationId xmlns:p14="http://schemas.microsoft.com/office/powerpoint/2010/main" val="1427001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1F00-8F42-B4EC-782B-DDB884D056C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3834382-4D2F-7305-3BE6-92493C754517}"/>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2B6698A-488F-1971-BC71-7740184227AA}"/>
              </a:ext>
            </a:extLst>
          </p:cNvPr>
          <p:cNvPicPr>
            <a:picLocks noChangeAspect="1"/>
          </p:cNvPicPr>
          <p:nvPr/>
        </p:nvPicPr>
        <p:blipFill>
          <a:blip r:embed="rId2"/>
          <a:stretch>
            <a:fillRect/>
          </a:stretch>
        </p:blipFill>
        <p:spPr>
          <a:xfrm>
            <a:off x="438311" y="4719173"/>
            <a:ext cx="9949360" cy="1773702"/>
          </a:xfrm>
          <a:prstGeom prst="rect">
            <a:avLst/>
          </a:prstGeom>
        </p:spPr>
      </p:pic>
      <p:pic>
        <p:nvPicPr>
          <p:cNvPr id="7" name="Picture 6">
            <a:extLst>
              <a:ext uri="{FF2B5EF4-FFF2-40B4-BE49-F238E27FC236}">
                <a16:creationId xmlns:a16="http://schemas.microsoft.com/office/drawing/2014/main" id="{167618E3-164B-0825-CAFB-810892DB36C5}"/>
              </a:ext>
            </a:extLst>
          </p:cNvPr>
          <p:cNvPicPr>
            <a:picLocks noChangeAspect="1"/>
          </p:cNvPicPr>
          <p:nvPr/>
        </p:nvPicPr>
        <p:blipFill>
          <a:blip r:embed="rId3"/>
          <a:stretch>
            <a:fillRect/>
          </a:stretch>
        </p:blipFill>
        <p:spPr>
          <a:xfrm>
            <a:off x="438311" y="365125"/>
            <a:ext cx="8599735" cy="3839381"/>
          </a:xfrm>
          <a:prstGeom prst="rect">
            <a:avLst/>
          </a:prstGeom>
        </p:spPr>
      </p:pic>
    </p:spTree>
    <p:extLst>
      <p:ext uri="{BB962C8B-B14F-4D97-AF65-F5344CB8AC3E}">
        <p14:creationId xmlns:p14="http://schemas.microsoft.com/office/powerpoint/2010/main" val="362794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681C-0EFA-122F-F82A-86FDDB1933F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751521C-B030-584F-6338-73A7D6D62083}"/>
              </a:ext>
            </a:extLst>
          </p:cNvPr>
          <p:cNvSpPr>
            <a:spLocks noGrp="1"/>
          </p:cNvSpPr>
          <p:nvPr>
            <p:ph idx="1"/>
          </p:nvPr>
        </p:nvSpPr>
        <p:spPr>
          <a:xfrm>
            <a:off x="0" y="365124"/>
            <a:ext cx="12192000" cy="6492875"/>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Here, we have to copy the path of the file and </a:t>
            </a:r>
            <a:r>
              <a:rPr lang="en-US" sz="1800" b="0" dirty="0">
                <a:effectLst/>
                <a:latin typeface="Times New Roman" panose="02020603050405020304" pitchFamily="18" charset="0"/>
                <a:cs typeface="Times New Roman" panose="02020603050405020304" pitchFamily="18" charset="0"/>
              </a:rPr>
              <a:t>load the dataset from a CSV file.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is the name which we have given,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uses Pandas “pd” to read data from a file named iris.csv and stores it in a variable called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buNone/>
            </a:pPr>
            <a:endParaRPr lang="en-IN" dirty="0"/>
          </a:p>
          <a:p>
            <a:pPr marL="0" indent="0">
              <a:buNone/>
            </a:pPr>
            <a:endParaRPr lang="en-IN" dirty="0"/>
          </a:p>
          <a:p>
            <a:pPr marL="0" indent="0">
              <a:buNone/>
            </a:pPr>
            <a:endParaRPr lang="en-IN" dirty="0"/>
          </a:p>
          <a:p>
            <a:pPr marL="0" indent="0">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df.head</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line shows the first five rows of the data in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table you loaded from the iris.csv file). It helps you quickly check if the data is loaded correctly and see a sample of what it looks like. </a:t>
            </a:r>
          </a:p>
          <a:p>
            <a:pPr marL="0" indent="0">
              <a:buNone/>
            </a:pPr>
            <a:endParaRPr lang="en-IN" dirty="0"/>
          </a:p>
        </p:txBody>
      </p:sp>
      <p:pic>
        <p:nvPicPr>
          <p:cNvPr id="5" name="Picture 4">
            <a:extLst>
              <a:ext uri="{FF2B5EF4-FFF2-40B4-BE49-F238E27FC236}">
                <a16:creationId xmlns:a16="http://schemas.microsoft.com/office/drawing/2014/main" id="{55D0B121-4758-493A-D894-F6A8EEB033C1}"/>
              </a:ext>
            </a:extLst>
          </p:cNvPr>
          <p:cNvPicPr>
            <a:picLocks noChangeAspect="1"/>
          </p:cNvPicPr>
          <p:nvPr/>
        </p:nvPicPr>
        <p:blipFill>
          <a:blip r:embed="rId2"/>
          <a:stretch>
            <a:fillRect/>
          </a:stretch>
        </p:blipFill>
        <p:spPr>
          <a:xfrm>
            <a:off x="115861" y="1077535"/>
            <a:ext cx="5980139" cy="1226307"/>
          </a:xfrm>
          <a:prstGeom prst="rect">
            <a:avLst/>
          </a:prstGeom>
        </p:spPr>
      </p:pic>
      <p:pic>
        <p:nvPicPr>
          <p:cNvPr id="9" name="Picture 8">
            <a:extLst>
              <a:ext uri="{FF2B5EF4-FFF2-40B4-BE49-F238E27FC236}">
                <a16:creationId xmlns:a16="http://schemas.microsoft.com/office/drawing/2014/main" id="{93E0C28A-03B4-15E5-47FB-782FE2625D4F}"/>
              </a:ext>
            </a:extLst>
          </p:cNvPr>
          <p:cNvPicPr>
            <a:picLocks noChangeAspect="1"/>
          </p:cNvPicPr>
          <p:nvPr/>
        </p:nvPicPr>
        <p:blipFill>
          <a:blip r:embed="rId3"/>
          <a:stretch>
            <a:fillRect/>
          </a:stretch>
        </p:blipFill>
        <p:spPr>
          <a:xfrm>
            <a:off x="184731" y="3429000"/>
            <a:ext cx="6997752" cy="2853728"/>
          </a:xfrm>
          <a:prstGeom prst="rect">
            <a:avLst/>
          </a:prstGeom>
        </p:spPr>
      </p:pic>
    </p:spTree>
    <p:extLst>
      <p:ext uri="{BB962C8B-B14F-4D97-AF65-F5344CB8AC3E}">
        <p14:creationId xmlns:p14="http://schemas.microsoft.com/office/powerpoint/2010/main" val="126759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6F9-FBFC-886D-79E4-625B52DAD7C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16E5B62-A74B-3447-34F4-657B4A318B9E}"/>
              </a:ext>
            </a:extLst>
          </p:cNvPr>
          <p:cNvSpPr>
            <a:spLocks noGrp="1"/>
          </p:cNvSpPr>
          <p:nvPr>
            <p:ph idx="1"/>
          </p:nvPr>
        </p:nvSpPr>
        <p:spPr>
          <a:xfrm>
            <a:off x="112542" y="43934"/>
            <a:ext cx="12079458" cy="6814065"/>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dirty="0"/>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sepal_length</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sepal_width</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petal_length</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petal_width</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line picks out the columns for sepal length, sepal width, petal length, and petal width from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table and stores them in X. These are the features or inputs used to make predictions.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 =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line selects the species column from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stores it in y. This is the target variable or the output we want to predict based on the features.</a:t>
            </a:r>
          </a:p>
          <a:p>
            <a:pPr marL="0" indent="0">
              <a:buNone/>
            </a:pPr>
            <a:endParaRPr lang="en-IN" dirty="0"/>
          </a:p>
        </p:txBody>
      </p:sp>
      <p:pic>
        <p:nvPicPr>
          <p:cNvPr id="5" name="Picture 4">
            <a:extLst>
              <a:ext uri="{FF2B5EF4-FFF2-40B4-BE49-F238E27FC236}">
                <a16:creationId xmlns:a16="http://schemas.microsoft.com/office/drawing/2014/main" id="{52CF3BCD-2E10-4D6C-D4C2-311A5C3EE234}"/>
              </a:ext>
            </a:extLst>
          </p:cNvPr>
          <p:cNvPicPr>
            <a:picLocks noChangeAspect="1"/>
          </p:cNvPicPr>
          <p:nvPr/>
        </p:nvPicPr>
        <p:blipFill>
          <a:blip r:embed="rId2"/>
          <a:stretch>
            <a:fillRect/>
          </a:stretch>
        </p:blipFill>
        <p:spPr>
          <a:xfrm>
            <a:off x="1" y="1781331"/>
            <a:ext cx="9312812" cy="1144749"/>
          </a:xfrm>
          <a:prstGeom prst="rect">
            <a:avLst/>
          </a:prstGeom>
        </p:spPr>
      </p:pic>
      <p:sp>
        <p:nvSpPr>
          <p:cNvPr id="8" name="TextBox 7">
            <a:extLst>
              <a:ext uri="{FF2B5EF4-FFF2-40B4-BE49-F238E27FC236}">
                <a16:creationId xmlns:a16="http://schemas.microsoft.com/office/drawing/2014/main" id="{9A0CE3CA-9194-FFB5-5675-C23A2163BFC1}"/>
              </a:ext>
            </a:extLst>
          </p:cNvPr>
          <p:cNvSpPr txBox="1"/>
          <p:nvPr/>
        </p:nvSpPr>
        <p:spPr>
          <a:xfrm>
            <a:off x="0" y="3312145"/>
            <a:ext cx="12079458" cy="30162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Arial Unicode MS"/>
              </a:rPr>
              <a:t>X_train</a:t>
            </a:r>
            <a:r>
              <a:rPr kumimoji="0" lang="en-US" altLang="en-US" sz="1400" b="1" i="0" u="none" strike="noStrike" cap="none" normalizeH="0" baseline="0" dirty="0">
                <a:ln>
                  <a:noFill/>
                </a:ln>
                <a:solidFill>
                  <a:schemeClr val="tx1"/>
                </a:solidFill>
                <a:effectLst/>
                <a:latin typeface="Arial Unicode MS"/>
              </a:rPr>
              <a:t>, </a:t>
            </a:r>
            <a:r>
              <a:rPr kumimoji="0" lang="en-US" altLang="en-US" sz="1400" b="1" i="0" u="none" strike="noStrike" cap="none" normalizeH="0" baseline="0" dirty="0" err="1">
                <a:ln>
                  <a:noFill/>
                </a:ln>
                <a:solidFill>
                  <a:schemeClr val="tx1"/>
                </a:solidFill>
                <a:effectLst/>
                <a:latin typeface="Arial Unicode MS"/>
              </a:rPr>
              <a:t>X_test</a:t>
            </a:r>
            <a:r>
              <a:rPr kumimoji="0" lang="en-US" altLang="en-US" sz="1400" b="1" i="0" u="none" strike="noStrike" cap="none" normalizeH="0" baseline="0" dirty="0">
                <a:ln>
                  <a:noFill/>
                </a:ln>
                <a:solidFill>
                  <a:schemeClr val="tx1"/>
                </a:solidFill>
                <a:effectLst/>
                <a:latin typeface="Arial Unicode MS"/>
              </a:rPr>
              <a:t>, </a:t>
            </a:r>
            <a:r>
              <a:rPr kumimoji="0" lang="en-US" altLang="en-US" sz="1400" b="1" i="0" u="none" strike="noStrike" cap="none" normalizeH="0" baseline="0" dirty="0" err="1">
                <a:ln>
                  <a:noFill/>
                </a:ln>
                <a:solidFill>
                  <a:schemeClr val="tx1"/>
                </a:solidFill>
                <a:effectLst/>
                <a:latin typeface="Arial Unicode MS"/>
              </a:rPr>
              <a:t>y_train</a:t>
            </a:r>
            <a:r>
              <a:rPr kumimoji="0" lang="en-US" altLang="en-US" sz="1400" b="1" i="0" u="none" strike="noStrike" cap="none" normalizeH="0" baseline="0" dirty="0">
                <a:ln>
                  <a:noFill/>
                </a:ln>
                <a:solidFill>
                  <a:schemeClr val="tx1"/>
                </a:solidFill>
                <a:effectLst/>
                <a:latin typeface="Arial Unicode MS"/>
              </a:rPr>
              <a:t>, </a:t>
            </a:r>
            <a:r>
              <a:rPr kumimoji="0" lang="en-US" altLang="en-US" sz="1400" b="1" i="0" u="none" strike="noStrike" cap="none" normalizeH="0" baseline="0" dirty="0" err="1">
                <a:ln>
                  <a:noFill/>
                </a:ln>
                <a:solidFill>
                  <a:schemeClr val="tx1"/>
                </a:solidFill>
                <a:effectLst/>
                <a:latin typeface="Arial Unicode MS"/>
              </a:rPr>
              <a:t>y_test</a:t>
            </a:r>
            <a:r>
              <a:rPr kumimoji="0" lang="en-US" altLang="en-US" sz="1400" b="1" i="0" u="none" strike="noStrike" cap="none" normalizeH="0" baseline="0" dirty="0">
                <a:ln>
                  <a:noFill/>
                </a:ln>
                <a:solidFill>
                  <a:schemeClr val="tx1"/>
                </a:solidFill>
                <a:effectLst/>
                <a:latin typeface="Arial Unicode MS"/>
              </a:rPr>
              <a:t> = </a:t>
            </a:r>
            <a:r>
              <a:rPr kumimoji="0" lang="en-US" altLang="en-US" sz="1400" b="1" i="0" u="none" strike="noStrike" cap="none" normalizeH="0" baseline="0" dirty="0" err="1">
                <a:ln>
                  <a:noFill/>
                </a:ln>
                <a:solidFill>
                  <a:schemeClr val="tx1"/>
                </a:solidFill>
                <a:effectLst/>
                <a:latin typeface="Arial Unicode MS"/>
              </a:rPr>
              <a:t>train_test_split</a:t>
            </a:r>
            <a:r>
              <a:rPr kumimoji="0" lang="en-US" altLang="en-US" sz="1400" b="1" i="0" u="none" strike="noStrike" cap="none" normalizeH="0" baseline="0" dirty="0">
                <a:ln>
                  <a:noFill/>
                </a:ln>
                <a:solidFill>
                  <a:schemeClr val="tx1"/>
                </a:solidFill>
                <a:effectLst/>
                <a:latin typeface="Arial Unicode MS"/>
              </a:rPr>
              <a:t>(X, y, </a:t>
            </a:r>
            <a:r>
              <a:rPr kumimoji="0" lang="en-US" altLang="en-US" sz="1400" b="1" i="0" u="none" strike="noStrike" cap="none" normalizeH="0" baseline="0" dirty="0" err="1">
                <a:ln>
                  <a:noFill/>
                </a:ln>
                <a:solidFill>
                  <a:schemeClr val="tx1"/>
                </a:solidFill>
                <a:effectLst/>
                <a:latin typeface="Arial Unicode MS"/>
              </a:rPr>
              <a:t>test_size</a:t>
            </a:r>
            <a:r>
              <a:rPr kumimoji="0" lang="en-US" altLang="en-US" sz="1400" b="1" i="0" u="none" strike="noStrike" cap="none" normalizeH="0" baseline="0" dirty="0">
                <a:ln>
                  <a:noFill/>
                </a:ln>
                <a:solidFill>
                  <a:schemeClr val="tx1"/>
                </a:solidFill>
                <a:effectLst/>
                <a:latin typeface="Arial Unicode MS"/>
              </a:rPr>
              <a:t>=0.2, </a:t>
            </a:r>
            <a:r>
              <a:rPr kumimoji="0" lang="en-US" altLang="en-US" sz="1400" b="1" i="0" u="none" strike="noStrike" cap="none" normalizeH="0" baseline="0" dirty="0" err="1">
                <a:ln>
                  <a:noFill/>
                </a:ln>
                <a:solidFill>
                  <a:schemeClr val="tx1"/>
                </a:solidFill>
                <a:effectLst/>
                <a:latin typeface="Arial Unicode MS"/>
              </a:rPr>
              <a:t>random_state</a:t>
            </a:r>
            <a:r>
              <a:rPr kumimoji="0" lang="en-US" altLang="en-US" sz="1400" b="1" i="0" u="none" strike="noStrike" cap="none" normalizeH="0" baseline="0" dirty="0">
                <a:ln>
                  <a:noFill/>
                </a:ln>
                <a:solidFill>
                  <a:schemeClr val="tx1"/>
                </a:solidFill>
                <a:effectLst/>
                <a:latin typeface="Arial Unicode MS"/>
              </a:rPr>
              <a:t>=42)</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This line splits the data into two parts:</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Unicode MS"/>
              </a:rPr>
              <a:t>X_train</a:t>
            </a:r>
            <a:r>
              <a:rPr kumimoji="0" lang="en-US" altLang="en-US" sz="1800" b="1" i="0" u="none" strike="noStrike" cap="none" normalizeH="0" baseline="0" dirty="0">
                <a:ln>
                  <a:noFill/>
                </a:ln>
                <a:solidFill>
                  <a:schemeClr val="tx1"/>
                </a:solidFill>
                <a:effectLst/>
              </a:rPr>
              <a:t> and </a:t>
            </a:r>
            <a:r>
              <a:rPr kumimoji="0" lang="en-US" altLang="en-US" sz="1400" b="1" i="0" u="none" strike="noStrike" cap="none" normalizeH="0" baseline="0" dirty="0" err="1">
                <a:ln>
                  <a:noFill/>
                </a:ln>
                <a:solidFill>
                  <a:schemeClr val="tx1"/>
                </a:solidFill>
                <a:effectLst/>
                <a:latin typeface="Arial Unicode MS"/>
              </a:rPr>
              <a:t>y_train</a:t>
            </a:r>
            <a:r>
              <a:rPr kumimoji="0" lang="en-US" altLang="en-US" sz="1800" b="0" i="0" u="none" strike="noStrike" cap="none" normalizeH="0" baseline="0" dirty="0">
                <a:ln>
                  <a:noFill/>
                </a:ln>
                <a:solidFill>
                  <a:schemeClr val="tx1"/>
                </a:solidFill>
                <a:effectLst/>
              </a:rPr>
              <a:t>: These contain the features and target variable used to train the model.</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Unicode MS"/>
              </a:rPr>
              <a:t>X_test</a:t>
            </a:r>
            <a:r>
              <a:rPr kumimoji="0" lang="en-US" altLang="en-US" sz="1800" b="1" i="0" u="none" strike="noStrike" cap="none" normalizeH="0" baseline="0" dirty="0">
                <a:ln>
                  <a:noFill/>
                </a:ln>
                <a:solidFill>
                  <a:schemeClr val="tx1"/>
                </a:solidFill>
                <a:effectLst/>
              </a:rPr>
              <a:t> and </a:t>
            </a:r>
            <a:r>
              <a:rPr kumimoji="0" lang="en-US" altLang="en-US" sz="1400" b="1" i="0" u="none" strike="noStrike" cap="none" normalizeH="0" baseline="0" dirty="0" err="1">
                <a:ln>
                  <a:noFill/>
                </a:ln>
                <a:solidFill>
                  <a:schemeClr val="tx1"/>
                </a:solidFill>
                <a:effectLst/>
                <a:latin typeface="Arial Unicode MS"/>
              </a:rPr>
              <a:t>y_test</a:t>
            </a:r>
            <a:r>
              <a:rPr kumimoji="0" lang="en-US" altLang="en-US" sz="1800" b="0" i="0" u="none" strike="noStrike" cap="none" normalizeH="0" baseline="0" dirty="0">
                <a:ln>
                  <a:noFill/>
                </a:ln>
                <a:solidFill>
                  <a:schemeClr val="tx1"/>
                </a:solidFill>
                <a:effectLst/>
              </a:rPr>
              <a:t>: These contain the features and target variable used to test how well the model performs.</a:t>
            </a:r>
          </a:p>
          <a:p>
            <a:pPr eaLnBrk="0" fontAlgn="base" hangingPunct="0">
              <a:spcBef>
                <a:spcPct val="0"/>
              </a:spcBef>
              <a:spcAft>
                <a:spcPct val="0"/>
              </a:spcAft>
            </a:pPr>
            <a:endParaRPr kumimoji="0" lang="en-US" altLang="en-US" sz="1400" b="1" i="0" u="none" strike="noStrike" cap="none" normalizeH="0" baseline="0" dirty="0">
              <a:ln>
                <a:noFill/>
              </a:ln>
              <a:solidFill>
                <a:schemeClr val="tx1"/>
              </a:solidFill>
              <a:effectLst/>
              <a:latin typeface="Arial Unicode MS"/>
            </a:endParaRPr>
          </a:p>
          <a:p>
            <a:pPr eaLnBrk="0" fontAlgn="base" hangingPunct="0">
              <a:spcBef>
                <a:spcPct val="0"/>
              </a:spcBef>
              <a:spcAft>
                <a:spcPct val="0"/>
              </a:spcAft>
            </a:pPr>
            <a:r>
              <a:rPr kumimoji="0" lang="en-US" altLang="en-US" sz="1400" b="1" i="0" u="none" strike="noStrike" cap="none" normalizeH="0" baseline="0" dirty="0" err="1">
                <a:ln>
                  <a:noFill/>
                </a:ln>
                <a:solidFill>
                  <a:schemeClr val="tx1"/>
                </a:solidFill>
                <a:effectLst/>
                <a:latin typeface="Arial Unicode MS"/>
              </a:rPr>
              <a:t>test_size</a:t>
            </a:r>
            <a:r>
              <a:rPr kumimoji="0" lang="en-US" altLang="en-US" sz="1400" b="1" i="0" u="none" strike="noStrike" cap="none" normalizeH="0" baseline="0" dirty="0">
                <a:ln>
                  <a:noFill/>
                </a:ln>
                <a:solidFill>
                  <a:schemeClr val="tx1"/>
                </a:solidFill>
                <a:effectLst/>
                <a:latin typeface="Arial Unicode MS"/>
              </a:rPr>
              <a:t>=0.2</a:t>
            </a:r>
            <a:r>
              <a:rPr kumimoji="0" lang="en-US" altLang="en-US" sz="1800" b="0" i="0" u="none" strike="noStrike" cap="none" normalizeH="0" baseline="0" dirty="0">
                <a:ln>
                  <a:noFill/>
                </a:ln>
                <a:solidFill>
                  <a:schemeClr val="tx1"/>
                </a:solidFill>
                <a:effectLst/>
              </a:rPr>
              <a:t> means 20% of the data is used for testing, and </a:t>
            </a:r>
            <a:r>
              <a:rPr kumimoji="0" lang="en-US" altLang="en-US" sz="1400" b="1" i="0" u="none" strike="noStrike" cap="none" normalizeH="0" baseline="0" dirty="0" err="1">
                <a:ln>
                  <a:noFill/>
                </a:ln>
                <a:solidFill>
                  <a:schemeClr val="tx1"/>
                </a:solidFill>
                <a:effectLst/>
                <a:latin typeface="Arial Unicode MS"/>
              </a:rPr>
              <a:t>random_state</a:t>
            </a:r>
            <a:r>
              <a:rPr kumimoji="0" lang="en-US" altLang="en-US" sz="1400" b="1" i="0" u="none" strike="noStrike" cap="none" normalizeH="0" baseline="0" dirty="0">
                <a:ln>
                  <a:noFill/>
                </a:ln>
                <a:solidFill>
                  <a:schemeClr val="tx1"/>
                </a:solidFill>
                <a:effectLst/>
                <a:latin typeface="Arial Unicode MS"/>
              </a:rPr>
              <a:t>=42 </a:t>
            </a:r>
            <a:r>
              <a:rPr kumimoji="0" lang="en-US" altLang="en-US" sz="1400" i="0" u="none" strike="noStrike" cap="none" normalizeH="0" baseline="0" dirty="0">
                <a:ln>
                  <a:noFill/>
                </a:ln>
                <a:solidFill>
                  <a:schemeClr val="tx1"/>
                </a:solidFill>
                <a:effectLst/>
                <a:latin typeface="Arial Unicode MS"/>
              </a:rPr>
              <a:t>means,</a:t>
            </a:r>
            <a:r>
              <a:rPr kumimoji="0" lang="en-US" altLang="en-US" sz="1400" b="1" i="0" u="none" strike="noStrike" cap="none" normalizeH="0" baseline="0" dirty="0">
                <a:ln>
                  <a:noFill/>
                </a:ln>
                <a:solidFill>
                  <a:schemeClr val="tx1"/>
                </a:solidFill>
                <a:effectLst/>
                <a:latin typeface="Arial Unicode MS"/>
              </a:rPr>
              <a:t> </a:t>
            </a:r>
            <a:r>
              <a:rPr lang="en-US" dirty="0"/>
              <a:t>no matter what number you give </a:t>
            </a:r>
            <a:r>
              <a:rPr lang="en-US" dirty="0" err="1"/>
              <a:t>eg</a:t>
            </a:r>
            <a:r>
              <a:rPr lang="en-US" dirty="0"/>
              <a:t>: either 42 or 43, still the 80 of the data should go in train and 20 will go in test. Its just like a verification.</a:t>
            </a:r>
            <a:r>
              <a:rPr kumimoji="0" lang="en-US" altLang="en-US" sz="1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799F1605-D4F6-2F0D-28FE-61341EF2BD9F}"/>
              </a:ext>
            </a:extLst>
          </p:cNvPr>
          <p:cNvPicPr>
            <a:picLocks noChangeAspect="1"/>
          </p:cNvPicPr>
          <p:nvPr/>
        </p:nvPicPr>
        <p:blipFill>
          <a:blip r:embed="rId3"/>
          <a:stretch>
            <a:fillRect/>
          </a:stretch>
        </p:blipFill>
        <p:spPr>
          <a:xfrm>
            <a:off x="0" y="5436898"/>
            <a:ext cx="9780557" cy="891457"/>
          </a:xfrm>
          <a:prstGeom prst="rect">
            <a:avLst/>
          </a:prstGeom>
        </p:spPr>
      </p:pic>
    </p:spTree>
    <p:extLst>
      <p:ext uri="{BB962C8B-B14F-4D97-AF65-F5344CB8AC3E}">
        <p14:creationId xmlns:p14="http://schemas.microsoft.com/office/powerpoint/2010/main" val="55360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B242-38C9-A536-F87F-B803EB3A9FC2}"/>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40DB810-9D56-194E-3754-B8B1BBA54902}"/>
              </a:ext>
            </a:extLst>
          </p:cNvPr>
          <p:cNvSpPr>
            <a:spLocks noGrp="1"/>
          </p:cNvSpPr>
          <p:nvPr>
            <p:ph idx="1"/>
          </p:nvPr>
        </p:nvSpPr>
        <p:spPr>
          <a:xfrm>
            <a:off x="126609" y="492369"/>
            <a:ext cx="12065391" cy="5684594"/>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LogisticRegression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max_iter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line creates a Logistic Regression model. The parameter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max_iter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=200 sets the maximum number of iterations the algorithm will run to find the best model. Increasing it ensures that the model has enough time to find a good 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model.fit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line trains the model using the training data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the features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the target variable). The model learns from this data so that it can make predictions on new data later.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 we have created a model using logistic regression. Now, before deploying the model; we will first train the model (preparing for the interviews by seeing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youtube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test th</a:t>
            </a:r>
            <a:r>
              <a:rPr lang="en-US" altLang="en-US" sz="1800" dirty="0">
                <a:latin typeface="Times New Roman" panose="02020603050405020304" pitchFamily="18" charset="0"/>
                <a:cs typeface="Times New Roman" panose="02020603050405020304" pitchFamily="18" charset="0"/>
              </a:rPr>
              <a:t>e model (give mock test before getting sure that you are eligible to sit for the interview).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A3BB63AD-10CB-2BBA-2F17-FBC658826FFA}"/>
              </a:ext>
            </a:extLst>
          </p:cNvPr>
          <p:cNvPicPr>
            <a:picLocks noChangeAspect="1"/>
          </p:cNvPicPr>
          <p:nvPr/>
        </p:nvPicPr>
        <p:blipFill>
          <a:blip r:embed="rId2"/>
          <a:stretch>
            <a:fillRect/>
          </a:stretch>
        </p:blipFill>
        <p:spPr>
          <a:xfrm>
            <a:off x="126608" y="2430282"/>
            <a:ext cx="10677379" cy="2507478"/>
          </a:xfrm>
          <a:prstGeom prst="rect">
            <a:avLst/>
          </a:prstGeom>
        </p:spPr>
      </p:pic>
    </p:spTree>
    <p:extLst>
      <p:ext uri="{BB962C8B-B14F-4D97-AF65-F5344CB8AC3E}">
        <p14:creationId xmlns:p14="http://schemas.microsoft.com/office/powerpoint/2010/main" val="89630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7D76-60B6-359A-000B-880496A39362}"/>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FC88219-998E-AA77-7EEA-FF5CBEB3B9EF}"/>
              </a:ext>
            </a:extLst>
          </p:cNvPr>
          <p:cNvSpPr>
            <a:spLocks noGrp="1"/>
          </p:cNvSpPr>
          <p:nvPr>
            <p:ph idx="1"/>
          </p:nvPr>
        </p:nvSpPr>
        <p:spPr>
          <a:xfrm>
            <a:off x="98474" y="900332"/>
            <a:ext cx="12093526" cy="595766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y_train_pred</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model.predict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line makes predictions using the trained model on the training data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tries to predict the target variable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the features in the training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train_accuracy</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y_train_pred</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line calculates how accurate the model's predictions are on the training data. It compares the actual target values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predicted values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y_train_pred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computes the accuracy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f'Training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Accuracy: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train_accuracy</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100:.2f}%')</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line prints the training accuracy as a percentage, showing how well the model performed on the training data. The :.2f ensures that the percentage is shown with two decimal places.</a:t>
            </a:r>
          </a:p>
          <a:p>
            <a:pPr marL="0" indent="0">
              <a:buNone/>
            </a:pPr>
            <a:endParaRPr lang="en-IN" dirty="0"/>
          </a:p>
        </p:txBody>
      </p:sp>
      <p:pic>
        <p:nvPicPr>
          <p:cNvPr id="5" name="Picture 4">
            <a:extLst>
              <a:ext uri="{FF2B5EF4-FFF2-40B4-BE49-F238E27FC236}">
                <a16:creationId xmlns:a16="http://schemas.microsoft.com/office/drawing/2014/main" id="{063C52C8-7E97-80DA-2B1C-9CAFEEED0580}"/>
              </a:ext>
            </a:extLst>
          </p:cNvPr>
          <p:cNvPicPr>
            <a:picLocks noChangeAspect="1"/>
          </p:cNvPicPr>
          <p:nvPr/>
        </p:nvPicPr>
        <p:blipFill>
          <a:blip r:embed="rId2"/>
          <a:stretch>
            <a:fillRect/>
          </a:stretch>
        </p:blipFill>
        <p:spPr>
          <a:xfrm>
            <a:off x="98474" y="3429000"/>
            <a:ext cx="12093526" cy="2155874"/>
          </a:xfrm>
          <a:prstGeom prst="rect">
            <a:avLst/>
          </a:prstGeom>
        </p:spPr>
      </p:pic>
    </p:spTree>
    <p:extLst>
      <p:ext uri="{BB962C8B-B14F-4D97-AF65-F5344CB8AC3E}">
        <p14:creationId xmlns:p14="http://schemas.microsoft.com/office/powerpoint/2010/main" val="254304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15A5-933E-44E7-1F70-36DDF8E2622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DA2D9B8-4ED8-8F0A-1A0D-CB08E527523D}"/>
              </a:ext>
            </a:extLst>
          </p:cNvPr>
          <p:cNvSpPr>
            <a:spLocks noGrp="1"/>
          </p:cNvSpPr>
          <p:nvPr>
            <p:ph idx="1"/>
          </p:nvPr>
        </p:nvSpPr>
        <p:spPr>
          <a:xfrm>
            <a:off x="0" y="815926"/>
            <a:ext cx="12192000" cy="5361037"/>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US" sz="1800"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y_test_pred</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model.predict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line makes predictions using the trained model on the test data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tries to predict the target variable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the features in the test set.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test_accuracy</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y_test_pred</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line calculates how accurate the model's predictions are on the test data. It compares the actual target values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predicted values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y_test_pred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computes the accuracy score.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f'Testing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Accuracy: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test_accuracy</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100:.2f}%')</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line prints the testing accuracy as a percentage, showing how well the model performed on the unseen test data. The :.2f ensures that the percentage is shown with two decimal places.</a:t>
            </a:r>
          </a:p>
          <a:p>
            <a:pPr marL="0" indent="0" algn="just">
              <a:buNone/>
            </a:pPr>
            <a:endParaRPr lang="en-IN" dirty="0"/>
          </a:p>
        </p:txBody>
      </p:sp>
      <p:pic>
        <p:nvPicPr>
          <p:cNvPr id="5" name="Content Placeholder 4">
            <a:extLst>
              <a:ext uri="{FF2B5EF4-FFF2-40B4-BE49-F238E27FC236}">
                <a16:creationId xmlns:a16="http://schemas.microsoft.com/office/drawing/2014/main" id="{EBA609FC-ED88-4723-510F-8A81435DED82}"/>
              </a:ext>
            </a:extLst>
          </p:cNvPr>
          <p:cNvPicPr>
            <a:picLocks noChangeAspect="1"/>
          </p:cNvPicPr>
          <p:nvPr/>
        </p:nvPicPr>
        <p:blipFill>
          <a:blip r:embed="rId2"/>
          <a:stretch>
            <a:fillRect/>
          </a:stretch>
        </p:blipFill>
        <p:spPr>
          <a:xfrm>
            <a:off x="512468" y="3614358"/>
            <a:ext cx="10389994" cy="2427716"/>
          </a:xfrm>
          <a:prstGeom prst="rect">
            <a:avLst/>
          </a:prstGeom>
        </p:spPr>
      </p:pic>
    </p:spTree>
    <p:extLst>
      <p:ext uri="{BB962C8B-B14F-4D97-AF65-F5344CB8AC3E}">
        <p14:creationId xmlns:p14="http://schemas.microsoft.com/office/powerpoint/2010/main" val="106122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881E-436E-D650-F0E9-F84B5FFF0A95}"/>
              </a:ext>
            </a:extLst>
          </p:cNvPr>
          <p:cNvSpPr>
            <a:spLocks noGrp="1"/>
          </p:cNvSpPr>
          <p:nvPr>
            <p:ph type="title"/>
          </p:nvPr>
        </p:nvSpPr>
        <p:spPr>
          <a:xfrm>
            <a:off x="0" y="1"/>
            <a:ext cx="12192000" cy="6457070"/>
          </a:xfrm>
        </p:spPr>
        <p:txBody>
          <a:bodyPr>
            <a:normAutofit/>
          </a:bodyPr>
          <a:lstStyle/>
          <a:p>
            <a:pPr algn="ctr"/>
            <a:r>
              <a:rPr lang="en-US" sz="2800" b="1" dirty="0">
                <a:latin typeface="Times New Roman" panose="02020603050405020304" pitchFamily="18" charset="0"/>
                <a:cs typeface="Times New Roman" panose="02020603050405020304" pitchFamily="18" charset="0"/>
              </a:rPr>
              <a:t>1-B:Implement and demonstrate the </a:t>
            </a:r>
            <a:r>
              <a:rPr lang="en-US" sz="2800" b="1" dirty="0" err="1">
                <a:latin typeface="Times New Roman" panose="02020603050405020304" pitchFamily="18" charset="0"/>
                <a:cs typeface="Times New Roman" panose="02020603050405020304" pitchFamily="18" charset="0"/>
              </a:rPr>
              <a:t>FindS</a:t>
            </a:r>
            <a:r>
              <a:rPr lang="en-US" sz="2800" b="1" dirty="0">
                <a:latin typeface="Times New Roman" panose="02020603050405020304" pitchFamily="18" charset="0"/>
                <a:cs typeface="Times New Roman" panose="02020603050405020304" pitchFamily="18" charset="0"/>
              </a:rPr>
              <a:t> algorithm for finding the most specific hypothesis based on a given set of training data samples. Read the training data from a CSV file.</a:t>
            </a:r>
            <a:endParaRPr lang="en-IN" sz="28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77C6267-6C82-C385-557B-7FAC776ADFC6}"/>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153481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7D2-D8B0-C624-6A76-0F1C79FA080F}"/>
              </a:ext>
            </a:extLst>
          </p:cNvPr>
          <p:cNvSpPr>
            <a:spLocks noGrp="1"/>
          </p:cNvSpPr>
          <p:nvPr>
            <p:ph type="title"/>
          </p:nvPr>
        </p:nvSpPr>
        <p:spPr>
          <a:xfrm>
            <a:off x="838200" y="1"/>
            <a:ext cx="10515600" cy="681035"/>
          </a:xfrm>
        </p:spPr>
        <p:txBody>
          <a:bodyPr>
            <a:normAutofit/>
          </a:bodyPr>
          <a:lstStyle/>
          <a:p>
            <a:pPr algn="ctr"/>
            <a:r>
              <a:rPr lang="en-US" sz="4000" b="1" dirty="0">
                <a:latin typeface="Times New Roman" panose="02020603050405020304" pitchFamily="18" charset="0"/>
                <a:cs typeface="Times New Roman" panose="02020603050405020304" pitchFamily="18" charset="0"/>
              </a:rPr>
              <a:t>FIND-S Algorithm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F7E8CF-8586-02CE-675C-A0C5A2EB3C39}"/>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9B2E3D74-4D27-E60B-0C65-576EE8FF8FDB}"/>
              </a:ext>
            </a:extLst>
          </p:cNvPr>
          <p:cNvPicPr>
            <a:picLocks noChangeAspect="1"/>
          </p:cNvPicPr>
          <p:nvPr/>
        </p:nvPicPr>
        <p:blipFill>
          <a:blip r:embed="rId2"/>
          <a:stretch>
            <a:fillRect/>
          </a:stretch>
        </p:blipFill>
        <p:spPr>
          <a:xfrm>
            <a:off x="106682" y="681036"/>
            <a:ext cx="6179818" cy="3018767"/>
          </a:xfrm>
          <a:prstGeom prst="rect">
            <a:avLst/>
          </a:prstGeom>
        </p:spPr>
      </p:pic>
      <p:pic>
        <p:nvPicPr>
          <p:cNvPr id="9" name="Picture 8">
            <a:extLst>
              <a:ext uri="{FF2B5EF4-FFF2-40B4-BE49-F238E27FC236}">
                <a16:creationId xmlns:a16="http://schemas.microsoft.com/office/drawing/2014/main" id="{F137B823-86F2-7427-8A93-1DA89459BD0B}"/>
              </a:ext>
            </a:extLst>
          </p:cNvPr>
          <p:cNvPicPr>
            <a:picLocks noChangeAspect="1"/>
          </p:cNvPicPr>
          <p:nvPr/>
        </p:nvPicPr>
        <p:blipFill>
          <a:blip r:embed="rId3"/>
          <a:stretch>
            <a:fillRect/>
          </a:stretch>
        </p:blipFill>
        <p:spPr>
          <a:xfrm>
            <a:off x="6096000" y="2540829"/>
            <a:ext cx="6096000" cy="4317169"/>
          </a:xfrm>
          <a:prstGeom prst="rect">
            <a:avLst/>
          </a:prstGeom>
        </p:spPr>
      </p:pic>
    </p:spTree>
    <p:extLst>
      <p:ext uri="{BB962C8B-B14F-4D97-AF65-F5344CB8AC3E}">
        <p14:creationId xmlns:p14="http://schemas.microsoft.com/office/powerpoint/2010/main" val="4207603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1241</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Unicode MS</vt:lpstr>
      <vt:lpstr>Calibri</vt:lpstr>
      <vt:lpstr>Calibri Light</vt:lpstr>
      <vt:lpstr>Times New Roman</vt:lpstr>
      <vt:lpstr>Office Theme</vt:lpstr>
      <vt:lpstr>Practical – 1</vt:lpstr>
      <vt:lpstr>1-A:- Design a simple machine learning model to train the training instances and test the same.</vt:lpstr>
      <vt:lpstr> </vt:lpstr>
      <vt:lpstr>  </vt:lpstr>
      <vt:lpstr> </vt:lpstr>
      <vt:lpstr> </vt:lpstr>
      <vt:lpstr> </vt:lpstr>
      <vt:lpstr>1-B:Implement and demonstrate the FindS algorithm for finding the most specific hypothesis based on a given set of training data samples. Read the training data from a CSV file.</vt:lpstr>
      <vt:lpstr>FIND-S Algorithm </vt:lpstr>
      <vt:lpstr>FIND-S Algorithm </vt:lpstr>
      <vt:lpstr>FIND-S Algorithm </vt:lpstr>
      <vt:lpstr>FIND-S Algorithm </vt:lpstr>
      <vt:lpstr>FIND-S Algorithm </vt:lpstr>
      <vt:lpstr>FIND-S Algorithm </vt:lpstr>
      <vt:lpstr>FIND-S Algorithm </vt:lpstr>
      <vt:lpstr>FIND-S Algorithm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 1</dc:title>
  <dc:creator>Pratiksha Panda</dc:creator>
  <cp:lastModifiedBy>Pratiksha Panda</cp:lastModifiedBy>
  <cp:revision>25</cp:revision>
  <dcterms:created xsi:type="dcterms:W3CDTF">2024-08-22T17:27:57Z</dcterms:created>
  <dcterms:modified xsi:type="dcterms:W3CDTF">2024-08-25T16:09:46Z</dcterms:modified>
</cp:coreProperties>
</file>