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D08-36D4-AB66-1467-C9E1AFF0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F211-107D-83FE-276B-1C5911B64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F384-FD39-9F85-58E7-24B9A8A9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758E-7232-D755-412B-D623CF68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F2EA-5AB0-C15F-D7A5-8A63930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E44E-E2A9-07A9-1DE4-793BFF5A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6729-8040-3E54-1B89-E9CA51E6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E21A-161B-6F72-12E9-A5B97516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D477-2100-D227-1B63-8B204AE2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3FE0-E16E-5823-9524-EB936E98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1F77-5F3F-7288-C60F-C5A1EC55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B6E-F96B-016F-EC9B-1F09324D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6652-DECA-856C-ADE0-66E727E7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C5A0-3C41-5589-DD58-8C5AF857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594C-C0DB-7247-9B6F-CD8CEE2A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AF5B-5E8B-9D1F-5FD0-26CEC98A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4C92-5E21-4313-D1D7-D9CCE4A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C924-D3F7-CAA6-664F-F99E03C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8A21-633B-BC16-6063-93786F1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A7FA-BD6B-846B-FD36-3AFF53D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C641-6315-02CF-C966-CD134FA5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979-81CD-A63D-8B37-656B035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1632-354C-1E53-28B6-A0FD379C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CDD4-22CF-B1BC-8D16-B5B8574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9FD2-9720-F46D-5244-6EA7F22E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F5-6050-70AC-7D57-34D075A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C8CA-29D6-1539-681F-571C3F7B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B633B-0DCB-20D9-33C7-33766922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50B3-6EF0-5BF6-4453-087C87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5A0D-FAEE-6E05-D0E9-C068B97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D4D1-6E24-3CF4-88ED-63B6C42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B898-CD97-3B15-B3EA-94AA26E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FDCF-5F0F-7D6B-2A91-67332406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F699-8ADF-CFAB-37EC-0416D88F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52F0-5B8C-9BAE-9D8A-CDF4B8EB5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A773-70F7-FE35-A740-D23293B0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96EA9-D683-5432-4906-25D63712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2E625-5119-B12A-0BF2-840824A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B4083-10A3-122C-6042-61A007F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003-A759-BC32-E55B-6DB3370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647A-A7B2-2953-687B-8F2589E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9974-D976-B55F-117D-5C83F63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C6B8-A067-BEDE-AB49-BD9EA4A7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B973-3BF4-8FEA-B5BA-823414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A50FA-D77B-194F-55F5-671AF7B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364C-BDBA-ABAA-2C7F-704B856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4B0B-85B3-D600-767F-814D78D8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4AD6-6D19-F4EA-74AF-B9965812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DA99D-4147-F5C4-475D-1129F7BB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32AA-8007-8AA7-4A42-3BD8B534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EDCF-B8E3-868F-78A0-A5F28F1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4B6D-36B0-8AC5-D440-1966E3B1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D793-5BB6-B8A7-09A8-1A5E657A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60B2-9AAD-BD7C-B0F9-F9CDB2C0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982A-332C-11B7-FE38-0A13186A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FE9B-1CAE-FD83-6D67-ACE9EEB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B2C8-31C2-C641-802A-C83BC68B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5A7A-8378-618D-6620-B091A72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E00C7-318A-066D-C326-490C1370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2BC6-CACB-6E0C-30F4-EE5A790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A24-F792-8B64-D0F3-3182120F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0011-CCEA-4A26-9269-92FDCD9D7AB3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E314-7037-9CF4-7B40-128BD6CA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68C1-E46E-D5E2-927E-018B679F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B3F3-1790-437F-D4A6-5B118A5C9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1" y="1122363"/>
            <a:ext cx="11676185" cy="2943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2-A:- Perform data loading, feature selection (Principal component analysis) and feature scoring and ranking.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19DAC-F921-AA39-D40A-87A269EEB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91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E0A6-A871-E981-1A6E-6B1B79CF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E204-EF83-7CDA-D74E-51CA0EB1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variance: {sum(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pca.explained_variance_ratio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_)}")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DE9BE-3A38-529C-F8D0-5E4B02B3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246981"/>
            <a:ext cx="9862625" cy="50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2FF2-B731-E745-EF80-9E6101A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A1EA-DC0E-7173-C447-38D986A9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5AD25-60C2-E132-CF74-87ABC17D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9" y="825412"/>
            <a:ext cx="6987978" cy="73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9878B-9780-5BDD-1871-70DB0CA3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1" y="1757510"/>
            <a:ext cx="7204038" cy="1545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DD8767-C881-E0A8-1A32-F0E41FE1F4E0}"/>
              </a:ext>
            </a:extLst>
          </p:cNvPr>
          <p:cNvSpPr txBox="1"/>
          <p:nvPr/>
        </p:nvSpPr>
        <p:spPr>
          <a:xfrm>
            <a:off x="3491131" y="3989784"/>
            <a:ext cx="83046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most critical and impactful information.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more subtle details, which might be less important depending on your analysis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in many cases, focusing on the 45% can give you a good understanding of the overall data while simplifying the complexity.</a:t>
            </a:r>
          </a:p>
        </p:txBody>
      </p:sp>
    </p:spTree>
    <p:extLst>
      <p:ext uri="{BB962C8B-B14F-4D97-AF65-F5344CB8AC3E}">
        <p14:creationId xmlns:p14="http://schemas.microsoft.com/office/powerpoint/2010/main" val="322842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B094-7ED6-2E42-CEA8-E780A5CE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43D5-B398-B23A-F834-3A4F68CE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7" y="365125"/>
            <a:ext cx="11465169" cy="6127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F12B1-E844-DEA1-3422-A6C50E92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5" y="231482"/>
            <a:ext cx="9269631" cy="305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4DD8B-2D4B-33C5-262A-2B9FCA1A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5" y="3573194"/>
            <a:ext cx="3852298" cy="3284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3AAE0E-40F5-34CA-875D-CBEC6D36A3EC}"/>
              </a:ext>
            </a:extLst>
          </p:cNvPr>
          <p:cNvSpPr txBox="1"/>
          <p:nvPr/>
        </p:nvSpPr>
        <p:spPr>
          <a:xfrm>
            <a:off x="4232125" y="3445450"/>
            <a:ext cx="8627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model = </a:t>
            </a:r>
            <a:r>
              <a:rPr lang="en-IN" dirty="0" err="1"/>
              <a:t>RandomForestClassifier</a:t>
            </a:r>
            <a:r>
              <a:rPr lang="en-IN" dirty="0"/>
              <a:t>(</a:t>
            </a:r>
            <a:r>
              <a:rPr lang="en-IN" dirty="0" err="1"/>
              <a:t>n_estimators</a:t>
            </a:r>
            <a:r>
              <a:rPr lang="en-IN" dirty="0"/>
              <a:t>=100,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X_scaled</a:t>
            </a:r>
            <a:r>
              <a:rPr lang="en-IN" dirty="0"/>
              <a:t>, 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BF317-B726-E65C-B066-ABD649F7D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125" y="4091781"/>
            <a:ext cx="7858443" cy="27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4F3A-EA8D-619B-76B3-06AEE82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31B4-7BF5-E6EE-1D8E-5A40ACDF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6C457-5402-CF7C-44FB-682B51FDE6A0}"/>
              </a:ext>
            </a:extLst>
          </p:cNvPr>
          <p:cNvSpPr txBox="1"/>
          <p:nvPr/>
        </p:nvSpPr>
        <p:spPr>
          <a:xfrm>
            <a:off x="235634" y="36512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feature_importance</a:t>
            </a:r>
            <a:r>
              <a:rPr lang="en-IN" dirty="0"/>
              <a:t> = </a:t>
            </a:r>
            <a:r>
              <a:rPr lang="en-IN" dirty="0" err="1"/>
              <a:t>model.feature_importances</a:t>
            </a:r>
            <a:r>
              <a:rPr lang="en-IN" dirty="0"/>
              <a:t>_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FDDC6-0B33-F977-05D5-C4EA60E4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15" y="869394"/>
            <a:ext cx="8174611" cy="1542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376683-7A9B-D8EB-CFF2-260ED19D620D}"/>
              </a:ext>
            </a:extLst>
          </p:cNvPr>
          <p:cNvSpPr txBox="1"/>
          <p:nvPr/>
        </p:nvSpPr>
        <p:spPr>
          <a:xfrm>
            <a:off x="235634" y="2915760"/>
            <a:ext cx="10747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feature_ranking</a:t>
            </a:r>
            <a:r>
              <a:rPr lang="en-IN" dirty="0"/>
              <a:t> = </a:t>
            </a:r>
            <a:r>
              <a:rPr lang="en-IN" dirty="0" err="1"/>
              <a:t>pd.Series</a:t>
            </a:r>
            <a:r>
              <a:rPr lang="en-IN" dirty="0"/>
              <a:t>(</a:t>
            </a:r>
            <a:r>
              <a:rPr lang="en-IN" dirty="0" err="1"/>
              <a:t>feature_importance</a:t>
            </a:r>
            <a:r>
              <a:rPr lang="en-IN" dirty="0"/>
              <a:t>, index=</a:t>
            </a:r>
            <a:r>
              <a:rPr lang="en-IN" dirty="0" err="1"/>
              <a:t>X.columns</a:t>
            </a:r>
            <a:r>
              <a:rPr lang="en-IN" dirty="0"/>
              <a:t>).</a:t>
            </a:r>
            <a:r>
              <a:rPr lang="en-IN" dirty="0" err="1"/>
              <a:t>sort_values</a:t>
            </a:r>
            <a:r>
              <a:rPr lang="en-IN" dirty="0"/>
              <a:t>(ascending=False)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3FEAE-F9B6-0DDD-423A-5B2DC639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3481061"/>
            <a:ext cx="7758992" cy="20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2774-7F89-4283-15B4-3EFC9714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06C8-2BAE-BF51-0A2D-CA7BC82C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C9FA6-CEBF-512E-B8BE-258EEC6FC012}"/>
              </a:ext>
            </a:extLst>
          </p:cNvPr>
          <p:cNvSpPr txBox="1"/>
          <p:nvPr/>
        </p:nvSpPr>
        <p:spPr>
          <a:xfrm>
            <a:off x="404446" y="84324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print("Feature Ranking:\n", </a:t>
            </a:r>
            <a:r>
              <a:rPr lang="en-IN" dirty="0" err="1"/>
              <a:t>feature_ranking</a:t>
            </a:r>
            <a:r>
              <a:rPr lang="en-IN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1E915-CD22-F65D-8D3E-9362BE8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627682"/>
            <a:ext cx="4063438" cy="360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08D14-9955-9269-18FB-C9351850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6" y="5498245"/>
            <a:ext cx="8319207" cy="8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7BFE-809D-7D88-3197-44E7EA01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709738"/>
            <a:ext cx="11648050" cy="2285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2-B:- For a given set of training data examples stored in a CSV file, implement and demonstrate the candidate elimination algorithm to output a description of the set of all hypotheses consistent with the training examples.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0A6F-8FD0-8B29-4638-AA79F3370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2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63DA-2485-7A3F-3D2B-1758FAA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88A-1D3F-AA79-0A66-DD84690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B1F64-1884-7D1F-559C-12AFEC75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9AD4-0E08-562D-EABA-6202444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D6D2-CA40-9F84-946E-B3C08A93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B6968-14DE-BE6B-A391-4E4C262D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9" y="681037"/>
            <a:ext cx="10659941" cy="5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283-D071-F77B-5894-0DE30D39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07D6-8AD6-2EC4-B18B-371F82E0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94C06-5E4B-F0C0-107E-C30C36CB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471138" cy="323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59788-6672-8345-FEB6-2E298A43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71" y="2926079"/>
            <a:ext cx="6649328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A33-513F-E507-770C-ECC28EB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732E-FCC8-F795-B1BD-C15728A7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074B-8567-D2D0-E887-ACB0BA1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" y="200979"/>
            <a:ext cx="5804571" cy="322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4AC3A-CCA8-373C-1EC3-89CC494A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66" y="3276893"/>
            <a:ext cx="6394834" cy="35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B087-72F8-8F50-EF4F-AC815CE9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ECA6-EC34-8008-47FC-E0C15263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7FBD-B778-B425-B4A9-E5DE6DA0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826"/>
            <a:ext cx="565521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2076E-862E-D209-4430-93138D43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080798"/>
            <a:ext cx="6315075" cy="318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D3E94-7AE5-52FD-2736-370031FD8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530" y="5893877"/>
            <a:ext cx="7280470" cy="9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9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37B2-6753-F8DF-23B0-4E4E537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09C2-A2DE-0D52-F298-12414558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12C76-23EB-CB66-0919-7A16D74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821" cy="322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8AE57-4B4F-3759-121E-886A9DA9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2" y="3224747"/>
            <a:ext cx="7085428" cy="35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612F-2233-F8B8-AD3B-C18C301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BAF-4BC2-4247-7265-E4287FCC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D11F-F1E7-A0BA-D2BB-4FF62EFD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758485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8C9FF-A9E6-868B-B932-9B1C3975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11" y="3983574"/>
            <a:ext cx="7512389" cy="28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A5DC-0F60-7F1A-FA01-32744399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4191-FA2A-AAB3-EA32-5A189904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1614D-CD85-432E-65FE-019E8125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4143" cy="479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B1B9D-7EE3-1B38-940E-A6A3A3BE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2" y="4001294"/>
            <a:ext cx="6686748" cy="28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7727-C1C2-3F2C-F593-F779FAC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24C9-2787-F3F7-8214-875FC87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D2E3D-9B41-19AA-C49F-096314F3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5125"/>
            <a:ext cx="9720763" cy="62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B20-0ED2-41FA-2E55-5CBFE1E1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8EA-D895-632D-2EE5-4947D6C6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3D85-8DA0-2FC6-26C7-E0A33E0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" y="1536797"/>
            <a:ext cx="6897305" cy="1273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3CFF-8DF6-F2F1-DA75-A173BC47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" y="2886744"/>
            <a:ext cx="6714319" cy="80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75CB1-C37B-90D7-CCA2-209FB9F9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9" y="4598182"/>
            <a:ext cx="6897305" cy="200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D49E94-587B-91AF-2179-A4542D46A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63" y="258323"/>
            <a:ext cx="4262511" cy="114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9D7DB-2317-4582-B586-8171760ED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63" y="3884884"/>
            <a:ext cx="3857875" cy="4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FE9-679E-EA97-DAC9-DFE3FBA9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7DE-DFCD-186C-C408-F09E0F44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81B0-FF8D-3D07-E9F9-FE305387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3" y="232629"/>
            <a:ext cx="3574223" cy="34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7C37C-51C1-713E-9FC1-D28D9E93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" y="615818"/>
            <a:ext cx="8694050" cy="872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C03B-DFD7-D12C-55DC-86C1DAA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91" y="1667783"/>
            <a:ext cx="6134543" cy="614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836E1-45F7-03D1-CD20-8B811B969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2741"/>
            <a:ext cx="8703267" cy="1901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65473-DA31-93E5-D0D7-31D8E589D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91" y="4483933"/>
            <a:ext cx="7991109" cy="475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7F6A34-9E72-E367-0018-C8831E55B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35" y="5109842"/>
            <a:ext cx="8576732" cy="17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826-C82D-7D04-ABF6-30A9A264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A0317-5447-14E6-7E67-52B56068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8" y="365125"/>
            <a:ext cx="5263928" cy="411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E3E12-0BFB-C488-9291-6DAA9262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518"/>
            <a:ext cx="9666669" cy="80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8D7BE-ED74-9C61-F07C-355DE006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8" y="2082677"/>
            <a:ext cx="5056675" cy="199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FE1B74-74BB-640C-2819-24BD2B7E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22" y="2915528"/>
            <a:ext cx="6814377" cy="39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B448-7BE5-C29F-45C9-AD7E31B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3701-B4AD-889D-DB62-16209DC4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B6D5D-9EF0-D321-7D67-E3FA3B0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7" y="365125"/>
            <a:ext cx="5056618" cy="209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FE727-3950-1696-DFD5-55CB5E8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17" y="2594757"/>
            <a:ext cx="8350684" cy="4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23F-AC22-CB17-B90E-6C7449A1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5F84-E7E2-DD8E-E52A-E7B597DF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455A5-0F60-3642-3494-4F3F7DF8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7" y="182880"/>
            <a:ext cx="5187779" cy="210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9EC5F-8017-0273-661C-55FF0583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3" y="2857499"/>
            <a:ext cx="8512290" cy="21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A8E1-3B55-E45F-1B6E-C190EFE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45ED5-2A09-90E8-FDD1-064FCD01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" y="799307"/>
            <a:ext cx="10191013" cy="891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6618D-A301-11C5-C4F1-26EB69E7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56" y="2124870"/>
            <a:ext cx="8559304" cy="200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48CD3-82E1-00FB-3AD5-C591EC3D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3" y="4430370"/>
            <a:ext cx="3719342" cy="422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32DB9-F445-5CC4-94AA-669AFB23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38" y="5324901"/>
            <a:ext cx="8352739" cy="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9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7AF-AA41-9E6F-74E4-45FA4145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F314F-9763-3C9D-B5CA-10C140D0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5" y="125974"/>
            <a:ext cx="5707968" cy="11235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4F572-4C29-B12A-57FE-829F9CE4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70" y="1249489"/>
            <a:ext cx="7995029" cy="5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6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10-12F8-2F32-7F9B-EB77732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D743-32B6-D7FA-DC5C-AF007225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32C0-F47B-E8EE-983C-AA92E63D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7" y="681037"/>
            <a:ext cx="6259654" cy="164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E1E85-826B-B6E6-492B-E6CB1E65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3" y="3133336"/>
            <a:ext cx="9614127" cy="2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4C1-9CFA-9334-7E89-533C318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7BA0-9280-DF1A-2337-C72DB817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B508-2ECE-C8CC-2BDA-33A971FC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126609"/>
            <a:ext cx="5673969" cy="144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C8E67-D3EE-6074-FA96-3E8C73CF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62" y="4820749"/>
            <a:ext cx="6951038" cy="2037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42DB8-D9DA-AAA7-78F4-F6703366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59" y="1929204"/>
            <a:ext cx="5047642" cy="29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A76E-2CFB-0261-798D-A8DBDAA9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DA00C-9743-D102-42D2-D51B74D22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16" y="126609"/>
            <a:ext cx="8011678" cy="1674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1997A-500C-7110-F355-EB9E80E4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54" y="1929204"/>
            <a:ext cx="9256615" cy="48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2D05-9C05-717D-0C16-C17AFAF8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6AE5-C7F7-612F-7182-7EC6F287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3247F-4D79-AFD4-B941-A1290F7E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" y="230188"/>
            <a:ext cx="5418997" cy="119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5BB85-2FDB-A7AB-D3AB-B165308C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06" y="1422718"/>
            <a:ext cx="7475294" cy="54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2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CF9-8F7C-7DBC-0C92-ADC4085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8F38-1480-FF8E-CD76-DD090E01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320C3-7F6D-CBCB-D0C4-A37A7D67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4112" cy="3604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54F1A-111C-427E-EF34-CD0EC31E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13" y="-1"/>
            <a:ext cx="5359788" cy="448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3B630-A398-4483-08F0-9628FFED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13" y="4612731"/>
            <a:ext cx="5359788" cy="2245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1BDEB-CBC6-4A08-18C8-094827FA4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04328"/>
            <a:ext cx="6794111" cy="19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B37C-130A-247B-7F94-1DB4CCAC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CDC51-2C23-FC82-F912-011BC5A1F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79" y="365125"/>
            <a:ext cx="7952672" cy="3059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2DBEB-FC32-2074-A10A-E28BE867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15" y="4088715"/>
            <a:ext cx="7360890" cy="20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74F1-8F8A-629B-3570-ED017009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1E60-48F4-D1E9-6A4F-67E97886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F7440-F908-801C-B377-B4885418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6707" cy="1939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DE654-0BF4-3C60-6C2D-371FAD193B2D}"/>
              </a:ext>
            </a:extLst>
          </p:cNvPr>
          <p:cNvSpPr txBox="1"/>
          <p:nvPr/>
        </p:nvSpPr>
        <p:spPr>
          <a:xfrm>
            <a:off x="2829882" y="2924731"/>
            <a:ext cx="779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print(</a:t>
            </a:r>
            <a:r>
              <a:rPr lang="en-IN" b="1" dirty="0" err="1"/>
              <a:t>f"Explained</a:t>
            </a:r>
            <a:r>
              <a:rPr lang="en-IN" b="1" dirty="0"/>
              <a:t> variance ratio: {</a:t>
            </a:r>
            <a:r>
              <a:rPr lang="en-IN" b="1" dirty="0" err="1"/>
              <a:t>pca.explained_variance_ratio</a:t>
            </a:r>
            <a:r>
              <a:rPr lang="en-IN" b="1" dirty="0"/>
              <a:t>_}")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3052E-D7BB-B4B9-C3BE-8F9E387D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882" y="3429000"/>
            <a:ext cx="9362118" cy="32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275</Words>
  <Application>Microsoft Office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2-A:- Perform data loading, feature selection (Principal component analysis) and feature scoring and ranking.</vt:lpstr>
      <vt:lpstr>The dataset:-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2-B:- For a given set of training data examples stored in a CSV file, implement and demonstrate the candidate elimination algorithm to output a description of the set of all hypotheses consistent with the training examples.</vt:lpstr>
      <vt:lpstr> 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26</cp:revision>
  <dcterms:created xsi:type="dcterms:W3CDTF">2024-08-27T05:29:16Z</dcterms:created>
  <dcterms:modified xsi:type="dcterms:W3CDTF">2024-08-27T15:30:14Z</dcterms:modified>
</cp:coreProperties>
</file>