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037E2-2CF2-4EC9-80BE-D09017F8C39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B7079-BD9A-4C53-B4DE-07C243B8C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7079-BD9A-4C53-B4DE-07C243B8C6B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507B-76EB-2B9E-3AC4-EBD400221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6BA6-BDA3-4197-175D-56BADCA5A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F4C3-4415-DB5E-340B-1A4E9E7B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BB6A-39C5-3D88-10FB-10D2D38E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A4BC-BDE9-6641-2C75-EA5FCE72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E447-6F9B-B208-FD40-5821B546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E9826-FBAC-47F4-34A1-428F0CA05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9674-5CD9-CB75-5737-3B90AF6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BEFC-BBE3-3B07-C2A6-B512E4EC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B83B-7698-AFEE-416F-9BB2C1D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2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3950E-84B4-A563-493F-14BC27E9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DDB2E-88EC-B148-EA89-C14BA373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0C8C-7D69-182C-5767-5D80F43E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ECF3-7549-044D-356D-6E71965A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2C38-3FC0-B8FE-B9A3-30D31248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6178-9254-97A0-F337-26108BB7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4914-BEFC-5DA7-FBB9-504402EE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C25E-3A01-DC12-1E6C-BA2EB6AF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15B9-222F-BB5F-C77F-4352107B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2A51-DB54-2676-3262-D83649C3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31E2-ED04-5741-8F43-9E28E728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A736-59EB-7814-3AEE-C90FA05E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7A51-DFC6-4208-674E-593A87E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9977-8077-3E26-E911-149271D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E3D5-CBCC-1FAA-EAD6-B7DA97E9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7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75A-6E5D-F686-A9DD-63539CA9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6CEE-4200-AD15-0E46-500DC07FF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996-3047-5D38-AF65-233733CC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B196-40F0-76FF-FF04-C2C57CA2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6F9BA-C54B-80A6-485E-52AB314E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A333-33AA-50BD-2FEE-2B2EADB0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2B8D-2129-0BC6-5841-1C563073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D4A5-FD44-5D94-10D5-1BCF6259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3F92-22B4-2A8B-0523-4CEDBE03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E39C9-879E-3AE9-FDC4-F0A2D772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79B8A-A887-F7EB-192B-DF26A629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A7A4D-7E18-1D2D-6C41-3518C34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A374-DBD7-6013-7D26-6593510F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FF3F8-E643-2823-F9F5-8C8D5D0C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50B1-A9AB-DE94-E2B6-38AE17E7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16CB3-F4B9-F260-C9B1-8E1205FA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ECF2-0C48-3ACC-B436-49736914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2D950-5FBF-2EF4-F369-67CD4B60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9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72289-0AF6-31B4-9065-889686D4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A2EFC-28C5-2772-B264-8E3A5FA3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9D78-4507-8ED7-CA9C-2D057B9A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D21B-6FE5-3BC4-CF60-803665EA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4B66-8FB6-680B-BE1F-FFD52B73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7F490-2FA0-A513-9F53-8CD52BD0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7AC-9DEE-0C55-F411-999C9392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223F1-6FAC-0B9B-F05F-D241D813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E08CB-86B2-9F83-A47A-E3BCB1B2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3893-8F22-6F5A-F941-85DD0F9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5401E-25B8-E659-BD26-FCD3BB9F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372B6-A712-9046-7216-1ECC9935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8223-5A73-A5AF-B1C9-92724746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E182B-F1A7-67AF-AC33-C7963786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15E8-ECC3-6F0B-52DC-77181D73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9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9D08D-DFEB-3B8B-8508-5EA6A2F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83A2-839E-233C-B642-8208D0DB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9743-BE19-AB0D-C6F9-13CDF4DF3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E3A9-A282-4847-99A1-9D35DCD7D3E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F52E-D218-EC22-AAF8-3BADCB0D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794E-DF44-BDCB-3490-6E53949B8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C5E0-D6BE-49E0-BB48-D88C3A43E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7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DE7C-CD37-2FDA-4919-D29ED9DCD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474" y="281355"/>
            <a:ext cx="12290474" cy="297460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artificial neural network by implementing the backpropagation algorithm and test the same using appropriate datasets.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68450-1E5F-FAF8-30EB-8002016E1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548"/>
            <a:ext cx="9144000" cy="140325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9 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A221-19F7-DDC8-A0D3-BB28C5A7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3345-DAD3-C423-F022-15C94BA4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CFFE-3A56-13CD-AD37-01F727BD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9" y="146441"/>
            <a:ext cx="5848187" cy="2300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5E76A-071F-C72A-EEA2-7D1F78AB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2" y="2539206"/>
            <a:ext cx="8546482" cy="43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1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108A-ED96-4C0E-01EE-1577CCE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5220-ADCF-67EF-AB66-89D48C97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27199-BA2F-280B-051A-5A5AEEB5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8" y="144181"/>
            <a:ext cx="8963694" cy="1310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6447-0E93-317D-7920-AD3AB1D7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8" y="1454910"/>
            <a:ext cx="6093884" cy="1275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8EA641-F347-CD84-04D8-93D023E5F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8" y="2724150"/>
            <a:ext cx="6093884" cy="4133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AEFD4-31CD-398A-FD09-4E29B54AC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63" y="3015029"/>
            <a:ext cx="5787818" cy="19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037B-EE3B-3B34-23CB-C70F6D85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CA9A-AF9E-2F63-BE13-37BB6FBB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BA869-7B20-6CB4-44CF-9CE0032A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3003" cy="229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3A9A0-F27A-DBF1-6FA4-3FA413A87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301"/>
            <a:ext cx="6543675" cy="4565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80615-AA0F-99EC-CCA1-9C1411D1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5534025"/>
            <a:ext cx="5648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30A-94CA-49B6-4978-50BE496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2829-F78A-4E20-5639-A2A852BB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38A9-A510-0AB1-BED0-1C29B5C3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887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75B5B-0A37-2811-BB10-2E5F0353716A}"/>
              </a:ext>
            </a:extLst>
          </p:cNvPr>
          <p:cNvSpPr txBox="1"/>
          <p:nvPr/>
        </p:nvSpPr>
        <p:spPr>
          <a:xfrm>
            <a:off x="8792308" y="3995678"/>
            <a:ext cx="3399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backward pass calculates how much each weight and bias should be adjusted to reduce the error, thereby improving the model's predictions during training. This process is a crucial part of the backpropagation algorithm in neural networks.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0980-79F3-6B8D-9FCD-FF1FC0D9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FE0-4465-E742-81D6-C0BE971C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A0C5D-69BF-F397-32B7-84C16FEC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7"/>
            <a:ext cx="3252232" cy="1739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732DA-2943-F784-AB1C-14E03CDD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6"/>
            <a:ext cx="6260123" cy="501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F9162-DB4F-9809-368E-CB2143575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24" y="1758156"/>
            <a:ext cx="5931876" cy="38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8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CA63-0423-6F08-3C0F-48AB96E6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1D31-4A02-5BDA-76F4-E72A0234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6388-A30A-B3EA-0277-36086621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76213"/>
            <a:ext cx="57340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B7DBF-F3E1-3584-0F01-7301D154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65" y="1470509"/>
            <a:ext cx="6337935" cy="53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4683-2110-88AF-7256-E023ADE5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9E2-654B-57C7-FB3C-689F9E43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D63A3-8D2D-CB40-D7E5-536DB1ED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" y="276225"/>
            <a:ext cx="5820216" cy="2939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D6D9-F4E8-AA89-2A39-04BD6C77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21" y="3216028"/>
            <a:ext cx="7122079" cy="36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0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DE7C-CD37-2FDA-4919-D29ED9DCD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354"/>
            <a:ext cx="12192000" cy="3147645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set of documents that need to be classified, use the Naive Bayesian classifier model to perform this task.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68450-1E5F-FAF8-30EB-8002016E1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4374"/>
            <a:ext cx="9144000" cy="10234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Practical – 9 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3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F933-B4F2-66FB-BAE6-C68797E5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EA13-F842-E16B-56E6-0911575E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4C25F-37EB-D055-3DB5-BBDC18897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4" y="794532"/>
            <a:ext cx="5965706" cy="145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10A47-30CE-2384-449E-F3082BD5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4" y="3023968"/>
            <a:ext cx="5965706" cy="2672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513BE-AF66-A54C-A9D5-93CB0F6E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124460"/>
            <a:ext cx="6096000" cy="1008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C403E-F6CE-2B04-2448-7EB38F803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86567"/>
            <a:ext cx="6096000" cy="11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08DF-AB96-B372-4E08-F0CC120F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21A8-7AFE-0546-0CDB-FB89653A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BF6B8-D2C9-7D75-CCF8-3BA24DE6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0" y="186811"/>
            <a:ext cx="4100409" cy="1255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7A2CF-CBDA-A391-EB97-417C94CC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519709"/>
            <a:ext cx="6752164" cy="880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A47E1-2362-9B38-3772-33D1AFC57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0" y="1727010"/>
            <a:ext cx="8967981" cy="636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65493-98A1-A36A-AEB8-2EDE3F98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746" y="2619974"/>
            <a:ext cx="8493858" cy="1110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D9DBE5-0120-2B2E-07BC-26F7D48BD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19" y="4001294"/>
            <a:ext cx="4398905" cy="1817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F298A-655A-FBF1-2710-F23FA40D5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19" y="5960923"/>
            <a:ext cx="4328716" cy="350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7976E-D80F-EB97-0080-2CE74CF91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0410" y="4167487"/>
            <a:ext cx="7601590" cy="22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4369-8F43-4C7B-204E-515DC0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1142-3776-1480-D230-A29B7038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88C-E30B-1061-2F4C-E1F265F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54"/>
            <a:ext cx="9692640" cy="67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B50-832A-1ABA-B81C-6FE4CFAF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DB61-72B4-9D44-7808-4AB2D558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C54BA-3093-A121-0C6D-F73606B0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0" y="145073"/>
            <a:ext cx="5251024" cy="390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1EA8B-3A0F-74BA-FB2F-4EC81389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57" y="2757268"/>
            <a:ext cx="9257843" cy="40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B940-437A-11CC-8EFD-CA2DFFDE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2612-04A6-BE5B-701E-43FFA135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57EE-C722-35BD-ABB2-67ED698A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F2C-CF8B-319F-016F-1A603403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FB83-E468-19AE-02F0-CB05511A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2392C-5790-654A-3DF4-54CA5FCB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5DF4-9FCA-6914-C09B-4BDC1EE9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D2AB-C109-AA9C-5861-5354D5D2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2BF69-531F-A52F-1BC2-D83A73B9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6597747" cy="374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90316-7A2A-288E-C012-FA68F930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3615397"/>
            <a:ext cx="7924800" cy="32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5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7377-5A38-BAEB-6001-F1E04070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487B-1863-A857-ECA1-3E0F6B50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529B-C105-C978-15DB-2974944F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804399" cy="441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28203-2950-961B-64DA-0B01960E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17538"/>
            <a:ext cx="8972062" cy="2400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91220-AC36-444B-875B-37622A2E62C9}"/>
              </a:ext>
            </a:extLst>
          </p:cNvPr>
          <p:cNvSpPr txBox="1"/>
          <p:nvPr/>
        </p:nvSpPr>
        <p:spPr>
          <a:xfrm>
            <a:off x="9129932" y="4263967"/>
            <a:ext cx="30620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outputs and the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error to adjust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until the error becomes sufficiently small.</a:t>
            </a:r>
          </a:p>
        </p:txBody>
      </p:sp>
    </p:spTree>
    <p:extLst>
      <p:ext uri="{BB962C8B-B14F-4D97-AF65-F5344CB8AC3E}">
        <p14:creationId xmlns:p14="http://schemas.microsoft.com/office/powerpoint/2010/main" val="22315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88C0-2436-5BD7-A90B-F04BDCA4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1"/>
            <a:ext cx="11184988" cy="6810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coming to practical:-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FD6F-6F3A-5779-36BF-4A301575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58D6A-9B46-6C4F-D8B0-75488FDC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1" y="824706"/>
            <a:ext cx="5755695" cy="125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7DC6F-BB87-2F59-0C7C-50315FAED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1" y="2380809"/>
            <a:ext cx="5022754" cy="78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6F509-0EBC-1713-87F0-EADFE1A3F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2" y="3460576"/>
            <a:ext cx="9593540" cy="1062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9BF08-421A-9EB4-C790-271205D44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996" y="932919"/>
            <a:ext cx="6157004" cy="892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64F138-3006-ADB8-ED76-546EE8386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55" y="2362064"/>
            <a:ext cx="6610644" cy="8184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C1168-37B9-6085-DEB7-3F5C455B5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419" y="4605165"/>
            <a:ext cx="9773581" cy="22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902-B073-A9DC-3A98-B02DF85E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601B-9E3E-33A7-F903-DE8D1937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F4C9-AEB1-0918-6117-B361F855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" y="546100"/>
            <a:ext cx="11990644" cy="1907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D8C52-30E4-FD8D-08BC-33B9C9121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" y="2686295"/>
            <a:ext cx="12002002" cy="36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0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7DF2-8C7D-3657-8695-E931FA65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ACC3-3340-A9B2-E165-BD3261AC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3B58F-B8F7-A3ED-D07B-19A9E9D6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9" y="128587"/>
            <a:ext cx="8001659" cy="197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CD9C3-A01B-BE77-F3E9-7A36EA1C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1" y="2130435"/>
            <a:ext cx="6899690" cy="47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164</Words>
  <Application>Microsoft Office PowerPoint</Application>
  <PresentationFormat>Widescreen</PresentationFormat>
  <Paragraphs>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Build an artificial neural network by implementing the backpropagation algorithm and test the same using appropriate datasets.</vt:lpstr>
      <vt:lpstr> </vt:lpstr>
      <vt:lpstr> </vt:lpstr>
      <vt:lpstr> </vt:lpstr>
      <vt:lpstr> </vt:lpstr>
      <vt:lpstr> </vt:lpstr>
      <vt:lpstr>Now coming to practical:-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Assuming a set of documents that need to be classified, use the Naive Bayesian classifier model to perform this task.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9</cp:revision>
  <dcterms:created xsi:type="dcterms:W3CDTF">2024-09-30T16:23:09Z</dcterms:created>
  <dcterms:modified xsi:type="dcterms:W3CDTF">2024-09-30T18:35:22Z</dcterms:modified>
</cp:coreProperties>
</file>