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6" r:id="rId15"/>
    <p:sldId id="287" r:id="rId16"/>
    <p:sldId id="273" r:id="rId17"/>
    <p:sldId id="269" r:id="rId18"/>
    <p:sldId id="270" r:id="rId19"/>
    <p:sldId id="272" r:id="rId20"/>
    <p:sldId id="274" r:id="rId21"/>
    <p:sldId id="275" r:id="rId22"/>
    <p:sldId id="276" r:id="rId23"/>
    <p:sldId id="277" r:id="rId24"/>
    <p:sldId id="278" r:id="rId25"/>
    <p:sldId id="279" r:id="rId26"/>
    <p:sldId id="280" r:id="rId27"/>
    <p:sldId id="282" r:id="rId28"/>
    <p:sldId id="281" r:id="rId29"/>
    <p:sldId id="283" r:id="rId30"/>
    <p:sldId id="284"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65034-D501-6CC3-624E-7D4F920B87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E0F05F-1E9B-0A2B-9452-D526501C78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450828-295C-183A-8050-13BB97D87A87}"/>
              </a:ext>
            </a:extLst>
          </p:cNvPr>
          <p:cNvSpPr>
            <a:spLocks noGrp="1"/>
          </p:cNvSpPr>
          <p:nvPr>
            <p:ph type="dt" sz="half" idx="10"/>
          </p:nvPr>
        </p:nvSpPr>
        <p:spPr/>
        <p:txBody>
          <a:bodyPr/>
          <a:lstStyle/>
          <a:p>
            <a:fld id="{9B799FBA-0DB9-4139-98E0-99520D7AF849}" type="datetimeFigureOut">
              <a:rPr lang="en-IN" smtClean="0"/>
              <a:t>29-09-2024</a:t>
            </a:fld>
            <a:endParaRPr lang="en-IN"/>
          </a:p>
        </p:txBody>
      </p:sp>
      <p:sp>
        <p:nvSpPr>
          <p:cNvPr id="5" name="Footer Placeholder 4">
            <a:extLst>
              <a:ext uri="{FF2B5EF4-FFF2-40B4-BE49-F238E27FC236}">
                <a16:creationId xmlns:a16="http://schemas.microsoft.com/office/drawing/2014/main" id="{F51279B2-44B9-D129-E1B2-BD5B0BB3F1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8A85BB-CD8F-474E-DACB-A6C1B01E61A8}"/>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83529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433C-DF0D-89C4-AD0D-D981BE6E8C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2D6416-91D0-E0C2-6A8E-85ADD81F92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321D9E-37EA-C522-B618-8F811462BBC3}"/>
              </a:ext>
            </a:extLst>
          </p:cNvPr>
          <p:cNvSpPr>
            <a:spLocks noGrp="1"/>
          </p:cNvSpPr>
          <p:nvPr>
            <p:ph type="dt" sz="half" idx="10"/>
          </p:nvPr>
        </p:nvSpPr>
        <p:spPr/>
        <p:txBody>
          <a:bodyPr/>
          <a:lstStyle/>
          <a:p>
            <a:fld id="{9B799FBA-0DB9-4139-98E0-99520D7AF849}" type="datetimeFigureOut">
              <a:rPr lang="en-IN" smtClean="0"/>
              <a:t>29-09-2024</a:t>
            </a:fld>
            <a:endParaRPr lang="en-IN"/>
          </a:p>
        </p:txBody>
      </p:sp>
      <p:sp>
        <p:nvSpPr>
          <p:cNvPr id="5" name="Footer Placeholder 4">
            <a:extLst>
              <a:ext uri="{FF2B5EF4-FFF2-40B4-BE49-F238E27FC236}">
                <a16:creationId xmlns:a16="http://schemas.microsoft.com/office/drawing/2014/main" id="{B0AF991E-7880-22DB-2C92-1076843D4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27B776-7AFE-B263-3453-ED037768C526}"/>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1286385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8C3293-0F9F-1FEC-F8A5-908CF6B162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70CA8A-8778-40D3-7ABF-8B3BDFA46A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7E5921-1BA7-D049-6BF1-531AE91BF9AE}"/>
              </a:ext>
            </a:extLst>
          </p:cNvPr>
          <p:cNvSpPr>
            <a:spLocks noGrp="1"/>
          </p:cNvSpPr>
          <p:nvPr>
            <p:ph type="dt" sz="half" idx="10"/>
          </p:nvPr>
        </p:nvSpPr>
        <p:spPr/>
        <p:txBody>
          <a:bodyPr/>
          <a:lstStyle/>
          <a:p>
            <a:fld id="{9B799FBA-0DB9-4139-98E0-99520D7AF849}" type="datetimeFigureOut">
              <a:rPr lang="en-IN" smtClean="0"/>
              <a:t>29-09-2024</a:t>
            </a:fld>
            <a:endParaRPr lang="en-IN"/>
          </a:p>
        </p:txBody>
      </p:sp>
      <p:sp>
        <p:nvSpPr>
          <p:cNvPr id="5" name="Footer Placeholder 4">
            <a:extLst>
              <a:ext uri="{FF2B5EF4-FFF2-40B4-BE49-F238E27FC236}">
                <a16:creationId xmlns:a16="http://schemas.microsoft.com/office/drawing/2014/main" id="{61B272DE-C8DC-B609-C4AB-567F878305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6C6D2D-C37E-08F6-A120-3B36A8DE084D}"/>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280857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0899-0B6D-5B28-E134-4D5BF3F94E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7EC84C-396F-84FB-A052-EF6B81BDB1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9B2BA1-4392-7269-770C-FB631641B03A}"/>
              </a:ext>
            </a:extLst>
          </p:cNvPr>
          <p:cNvSpPr>
            <a:spLocks noGrp="1"/>
          </p:cNvSpPr>
          <p:nvPr>
            <p:ph type="dt" sz="half" idx="10"/>
          </p:nvPr>
        </p:nvSpPr>
        <p:spPr/>
        <p:txBody>
          <a:bodyPr/>
          <a:lstStyle/>
          <a:p>
            <a:fld id="{9B799FBA-0DB9-4139-98E0-99520D7AF849}" type="datetimeFigureOut">
              <a:rPr lang="en-IN" smtClean="0"/>
              <a:t>29-09-2024</a:t>
            </a:fld>
            <a:endParaRPr lang="en-IN"/>
          </a:p>
        </p:txBody>
      </p:sp>
      <p:sp>
        <p:nvSpPr>
          <p:cNvPr id="5" name="Footer Placeholder 4">
            <a:extLst>
              <a:ext uri="{FF2B5EF4-FFF2-40B4-BE49-F238E27FC236}">
                <a16:creationId xmlns:a16="http://schemas.microsoft.com/office/drawing/2014/main" id="{65D992C5-0AD5-C84B-791D-8E3B1D34BB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8B28EF-6F8A-CE31-A8AB-91060160A520}"/>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328395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BD987-504F-258E-389D-C21B2BE040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B3126-C5E9-F5BC-F3A0-62B15193BA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4166E6-3C33-2EAC-5516-FAC38DF23CEA}"/>
              </a:ext>
            </a:extLst>
          </p:cNvPr>
          <p:cNvSpPr>
            <a:spLocks noGrp="1"/>
          </p:cNvSpPr>
          <p:nvPr>
            <p:ph type="dt" sz="half" idx="10"/>
          </p:nvPr>
        </p:nvSpPr>
        <p:spPr/>
        <p:txBody>
          <a:bodyPr/>
          <a:lstStyle/>
          <a:p>
            <a:fld id="{9B799FBA-0DB9-4139-98E0-99520D7AF849}" type="datetimeFigureOut">
              <a:rPr lang="en-IN" smtClean="0"/>
              <a:t>29-09-2024</a:t>
            </a:fld>
            <a:endParaRPr lang="en-IN"/>
          </a:p>
        </p:txBody>
      </p:sp>
      <p:sp>
        <p:nvSpPr>
          <p:cNvPr id="5" name="Footer Placeholder 4">
            <a:extLst>
              <a:ext uri="{FF2B5EF4-FFF2-40B4-BE49-F238E27FC236}">
                <a16:creationId xmlns:a16="http://schemas.microsoft.com/office/drawing/2014/main" id="{2F92449A-B301-F958-E3DC-12AE31EBE1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ABEAC8-34C5-1C30-4C98-AE6833C86930}"/>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36161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FBD0B-7ABE-446A-1DE2-2BD431FBEF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B47D35-724A-F898-C878-D4B1BFFE4D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0094D5-935A-4906-9DC8-58F4BDCD94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B007BD-AA59-B8F2-3669-90A797DE5B49}"/>
              </a:ext>
            </a:extLst>
          </p:cNvPr>
          <p:cNvSpPr>
            <a:spLocks noGrp="1"/>
          </p:cNvSpPr>
          <p:nvPr>
            <p:ph type="dt" sz="half" idx="10"/>
          </p:nvPr>
        </p:nvSpPr>
        <p:spPr/>
        <p:txBody>
          <a:bodyPr/>
          <a:lstStyle/>
          <a:p>
            <a:fld id="{9B799FBA-0DB9-4139-98E0-99520D7AF849}" type="datetimeFigureOut">
              <a:rPr lang="en-IN" smtClean="0"/>
              <a:t>29-09-2024</a:t>
            </a:fld>
            <a:endParaRPr lang="en-IN"/>
          </a:p>
        </p:txBody>
      </p:sp>
      <p:sp>
        <p:nvSpPr>
          <p:cNvPr id="6" name="Footer Placeholder 5">
            <a:extLst>
              <a:ext uri="{FF2B5EF4-FFF2-40B4-BE49-F238E27FC236}">
                <a16:creationId xmlns:a16="http://schemas.microsoft.com/office/drawing/2014/main" id="{71C74DAF-8B3C-2255-710C-FB237EC4D2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72EFA8-770E-608F-F485-4A5F8C86A544}"/>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3719748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853B-40E3-8C0D-AE42-698A122DB4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7BE9A1-5D68-F4A4-58D5-CE4C02E2BE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1C56DB-C9EB-BD9F-2ABE-A0ECD5309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35B848-ECBD-F8C4-22E8-EB10AD2F08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078EDC-FFC6-8E66-D2DF-54621A8F6B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70BC78-5B97-0EB3-1764-FBDC294AB5DF}"/>
              </a:ext>
            </a:extLst>
          </p:cNvPr>
          <p:cNvSpPr>
            <a:spLocks noGrp="1"/>
          </p:cNvSpPr>
          <p:nvPr>
            <p:ph type="dt" sz="half" idx="10"/>
          </p:nvPr>
        </p:nvSpPr>
        <p:spPr/>
        <p:txBody>
          <a:bodyPr/>
          <a:lstStyle/>
          <a:p>
            <a:fld id="{9B799FBA-0DB9-4139-98E0-99520D7AF849}" type="datetimeFigureOut">
              <a:rPr lang="en-IN" smtClean="0"/>
              <a:t>29-09-2024</a:t>
            </a:fld>
            <a:endParaRPr lang="en-IN"/>
          </a:p>
        </p:txBody>
      </p:sp>
      <p:sp>
        <p:nvSpPr>
          <p:cNvPr id="8" name="Footer Placeholder 7">
            <a:extLst>
              <a:ext uri="{FF2B5EF4-FFF2-40B4-BE49-F238E27FC236}">
                <a16:creationId xmlns:a16="http://schemas.microsoft.com/office/drawing/2014/main" id="{78346FD5-5310-FD30-33C2-F9D1C04FE7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8F5FEF-87D5-7E71-96BE-724712A6D9F4}"/>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43289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925C-366F-ECAB-974F-A28DB78B88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88B0C5-558C-B558-1B1A-EB501135EA2C}"/>
              </a:ext>
            </a:extLst>
          </p:cNvPr>
          <p:cNvSpPr>
            <a:spLocks noGrp="1"/>
          </p:cNvSpPr>
          <p:nvPr>
            <p:ph type="dt" sz="half" idx="10"/>
          </p:nvPr>
        </p:nvSpPr>
        <p:spPr/>
        <p:txBody>
          <a:bodyPr/>
          <a:lstStyle/>
          <a:p>
            <a:fld id="{9B799FBA-0DB9-4139-98E0-99520D7AF849}" type="datetimeFigureOut">
              <a:rPr lang="en-IN" smtClean="0"/>
              <a:t>29-09-2024</a:t>
            </a:fld>
            <a:endParaRPr lang="en-IN"/>
          </a:p>
        </p:txBody>
      </p:sp>
      <p:sp>
        <p:nvSpPr>
          <p:cNvPr id="4" name="Footer Placeholder 3">
            <a:extLst>
              <a:ext uri="{FF2B5EF4-FFF2-40B4-BE49-F238E27FC236}">
                <a16:creationId xmlns:a16="http://schemas.microsoft.com/office/drawing/2014/main" id="{90E66E2A-679D-5503-36F3-21CF9AC6A8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4CFFE1-B63F-054C-F574-9B084C03FC08}"/>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222279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1BE0F7-B870-D79E-CDF9-BADB686A913C}"/>
              </a:ext>
            </a:extLst>
          </p:cNvPr>
          <p:cNvSpPr>
            <a:spLocks noGrp="1"/>
          </p:cNvSpPr>
          <p:nvPr>
            <p:ph type="dt" sz="half" idx="10"/>
          </p:nvPr>
        </p:nvSpPr>
        <p:spPr/>
        <p:txBody>
          <a:bodyPr/>
          <a:lstStyle/>
          <a:p>
            <a:fld id="{9B799FBA-0DB9-4139-98E0-99520D7AF849}" type="datetimeFigureOut">
              <a:rPr lang="en-IN" smtClean="0"/>
              <a:t>29-09-2024</a:t>
            </a:fld>
            <a:endParaRPr lang="en-IN"/>
          </a:p>
        </p:txBody>
      </p:sp>
      <p:sp>
        <p:nvSpPr>
          <p:cNvPr id="3" name="Footer Placeholder 2">
            <a:extLst>
              <a:ext uri="{FF2B5EF4-FFF2-40B4-BE49-F238E27FC236}">
                <a16:creationId xmlns:a16="http://schemas.microsoft.com/office/drawing/2014/main" id="{3696879C-CEC7-E13D-E9DB-33B0CE4A49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05CAB6-9231-AA78-CB69-B0400F232BD1}"/>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2608581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262EF-B25F-A125-A51E-E969FF8B94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224DA7-FB09-4813-A79D-582F01130F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520114-3DC1-4F44-3869-80E9CBF1F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4C811-701F-FA4A-4DE3-601771D275C1}"/>
              </a:ext>
            </a:extLst>
          </p:cNvPr>
          <p:cNvSpPr>
            <a:spLocks noGrp="1"/>
          </p:cNvSpPr>
          <p:nvPr>
            <p:ph type="dt" sz="half" idx="10"/>
          </p:nvPr>
        </p:nvSpPr>
        <p:spPr/>
        <p:txBody>
          <a:bodyPr/>
          <a:lstStyle/>
          <a:p>
            <a:fld id="{9B799FBA-0DB9-4139-98E0-99520D7AF849}" type="datetimeFigureOut">
              <a:rPr lang="en-IN" smtClean="0"/>
              <a:t>29-09-2024</a:t>
            </a:fld>
            <a:endParaRPr lang="en-IN"/>
          </a:p>
        </p:txBody>
      </p:sp>
      <p:sp>
        <p:nvSpPr>
          <p:cNvPr id="6" name="Footer Placeholder 5">
            <a:extLst>
              <a:ext uri="{FF2B5EF4-FFF2-40B4-BE49-F238E27FC236}">
                <a16:creationId xmlns:a16="http://schemas.microsoft.com/office/drawing/2014/main" id="{EAB37ADA-80B3-4245-E39A-5E939CE1B7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D2E680-036A-B440-8FEB-3CDB9651F116}"/>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58718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DEC7-F902-6E08-ACF1-ACC63B303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A45F72-9C20-09E5-F75A-8AA295CC21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F85A61-C016-ACD1-1EFA-36CE20215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E9EB5-E6C3-412C-DDEC-C5B5969B745B}"/>
              </a:ext>
            </a:extLst>
          </p:cNvPr>
          <p:cNvSpPr>
            <a:spLocks noGrp="1"/>
          </p:cNvSpPr>
          <p:nvPr>
            <p:ph type="dt" sz="half" idx="10"/>
          </p:nvPr>
        </p:nvSpPr>
        <p:spPr/>
        <p:txBody>
          <a:bodyPr/>
          <a:lstStyle/>
          <a:p>
            <a:fld id="{9B799FBA-0DB9-4139-98E0-99520D7AF849}" type="datetimeFigureOut">
              <a:rPr lang="en-IN" smtClean="0"/>
              <a:t>29-09-2024</a:t>
            </a:fld>
            <a:endParaRPr lang="en-IN"/>
          </a:p>
        </p:txBody>
      </p:sp>
      <p:sp>
        <p:nvSpPr>
          <p:cNvPr id="6" name="Footer Placeholder 5">
            <a:extLst>
              <a:ext uri="{FF2B5EF4-FFF2-40B4-BE49-F238E27FC236}">
                <a16:creationId xmlns:a16="http://schemas.microsoft.com/office/drawing/2014/main" id="{BAE0F2B0-1D55-4C79-ED07-E49E4EDC31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0AECFA-F6B4-C99A-436E-3B0787FE6B09}"/>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426275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9E5EF1-32A2-C6AE-97E4-64B9FA7C56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151767-0FE6-A77A-5229-695699102F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5B8813-17A4-13B8-0785-572166171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99FBA-0DB9-4139-98E0-99520D7AF849}" type="datetimeFigureOut">
              <a:rPr lang="en-IN" smtClean="0"/>
              <a:t>29-09-2024</a:t>
            </a:fld>
            <a:endParaRPr lang="en-IN"/>
          </a:p>
        </p:txBody>
      </p:sp>
      <p:sp>
        <p:nvSpPr>
          <p:cNvPr id="5" name="Footer Placeholder 4">
            <a:extLst>
              <a:ext uri="{FF2B5EF4-FFF2-40B4-BE49-F238E27FC236}">
                <a16:creationId xmlns:a16="http://schemas.microsoft.com/office/drawing/2014/main" id="{596721FE-60CD-5EAE-6027-5E65C31D63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CAA90D-E654-C7A2-A820-40DF35B80C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E2518-0943-46EC-A4B0-E4A6F308A773}" type="slidenum">
              <a:rPr lang="en-IN" smtClean="0"/>
              <a:t>‹#›</a:t>
            </a:fld>
            <a:endParaRPr lang="en-IN"/>
          </a:p>
        </p:txBody>
      </p:sp>
    </p:spTree>
    <p:extLst>
      <p:ext uri="{BB962C8B-B14F-4D97-AF65-F5344CB8AC3E}">
        <p14:creationId xmlns:p14="http://schemas.microsoft.com/office/powerpoint/2010/main" val="2527940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2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2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2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D252-A241-AC65-6854-41BEC568E85E}"/>
              </a:ext>
            </a:extLst>
          </p:cNvPr>
          <p:cNvSpPr>
            <a:spLocks noGrp="1"/>
          </p:cNvSpPr>
          <p:nvPr>
            <p:ph type="ctrTitle"/>
          </p:nvPr>
        </p:nvSpPr>
        <p:spPr>
          <a:xfrm>
            <a:off x="225083" y="2235200"/>
            <a:ext cx="11966917" cy="2387600"/>
          </a:xfrm>
        </p:spPr>
        <p:txBody>
          <a:bodyPr>
            <a:noAutofit/>
          </a:bodyPr>
          <a:lstStyle/>
          <a:p>
            <a:r>
              <a:rPr lang="en-US" sz="4400" b="1" dirty="0">
                <a:latin typeface="Times New Roman" panose="02020603050405020304" pitchFamily="18" charset="0"/>
                <a:cs typeface="Times New Roman" panose="02020603050405020304" pitchFamily="18" charset="0"/>
              </a:rPr>
              <a:t>4-A:-For a given set of training data examples stored in a CSV file, implement least square regression algorithm.</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07EE9B8-2D2D-0B81-286C-B457EA474AD5}"/>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2633050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88BE-356E-C8BC-F07E-2CE2BCD92C27}"/>
              </a:ext>
            </a:extLst>
          </p:cNvPr>
          <p:cNvSpPr>
            <a:spLocks noGrp="1"/>
          </p:cNvSpPr>
          <p:nvPr>
            <p:ph type="title"/>
          </p:nvPr>
        </p:nvSpPr>
        <p:spPr>
          <a:xfrm>
            <a:off x="0" y="1"/>
            <a:ext cx="11353800" cy="681036"/>
          </a:xfrm>
        </p:spPr>
        <p:txBody>
          <a:bodyPr>
            <a:normAutofit/>
          </a:bodyPr>
          <a:lstStyle/>
          <a:p>
            <a:r>
              <a:rPr lang="en-US" sz="2400" b="1" dirty="0">
                <a:latin typeface="Times New Roman" panose="02020603050405020304" pitchFamily="18" charset="0"/>
                <a:cs typeface="Times New Roman" panose="02020603050405020304" pitchFamily="18" charset="0"/>
              </a:rPr>
              <a:t>Now, coming to the practical:-</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4A4469-E789-EB25-E3E6-ACA03EBD32A3}"/>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BFC3FD8D-873C-DEC6-B79B-08410C10FD6A}"/>
              </a:ext>
            </a:extLst>
          </p:cNvPr>
          <p:cNvPicPr>
            <a:picLocks noChangeAspect="1"/>
          </p:cNvPicPr>
          <p:nvPr/>
        </p:nvPicPr>
        <p:blipFill rotWithShape="1">
          <a:blip r:embed="rId2"/>
          <a:srcRect t="3452"/>
          <a:stretch/>
        </p:blipFill>
        <p:spPr>
          <a:xfrm>
            <a:off x="100452" y="787791"/>
            <a:ext cx="6448425" cy="965602"/>
          </a:xfrm>
          <a:prstGeom prst="rect">
            <a:avLst/>
          </a:prstGeom>
        </p:spPr>
      </p:pic>
      <p:pic>
        <p:nvPicPr>
          <p:cNvPr id="7" name="Picture 6">
            <a:extLst>
              <a:ext uri="{FF2B5EF4-FFF2-40B4-BE49-F238E27FC236}">
                <a16:creationId xmlns:a16="http://schemas.microsoft.com/office/drawing/2014/main" id="{565BA184-4573-4109-3904-591356EDE75D}"/>
              </a:ext>
            </a:extLst>
          </p:cNvPr>
          <p:cNvPicPr>
            <a:picLocks noChangeAspect="1"/>
          </p:cNvPicPr>
          <p:nvPr/>
        </p:nvPicPr>
        <p:blipFill>
          <a:blip r:embed="rId3"/>
          <a:stretch>
            <a:fillRect/>
          </a:stretch>
        </p:blipFill>
        <p:spPr>
          <a:xfrm>
            <a:off x="6572250" y="989690"/>
            <a:ext cx="5619750" cy="561975"/>
          </a:xfrm>
          <a:prstGeom prst="rect">
            <a:avLst/>
          </a:prstGeom>
        </p:spPr>
      </p:pic>
      <p:pic>
        <p:nvPicPr>
          <p:cNvPr id="9" name="Picture 8">
            <a:extLst>
              <a:ext uri="{FF2B5EF4-FFF2-40B4-BE49-F238E27FC236}">
                <a16:creationId xmlns:a16="http://schemas.microsoft.com/office/drawing/2014/main" id="{D9CEEFBC-6422-8C83-6C6D-6D33DB59CCB6}"/>
              </a:ext>
            </a:extLst>
          </p:cNvPr>
          <p:cNvPicPr>
            <a:picLocks noChangeAspect="1"/>
          </p:cNvPicPr>
          <p:nvPr/>
        </p:nvPicPr>
        <p:blipFill>
          <a:blip r:embed="rId4"/>
          <a:stretch>
            <a:fillRect/>
          </a:stretch>
        </p:blipFill>
        <p:spPr>
          <a:xfrm>
            <a:off x="100452" y="2200458"/>
            <a:ext cx="4429125" cy="609600"/>
          </a:xfrm>
          <a:prstGeom prst="rect">
            <a:avLst/>
          </a:prstGeom>
        </p:spPr>
      </p:pic>
      <p:pic>
        <p:nvPicPr>
          <p:cNvPr id="11" name="Picture 10">
            <a:extLst>
              <a:ext uri="{FF2B5EF4-FFF2-40B4-BE49-F238E27FC236}">
                <a16:creationId xmlns:a16="http://schemas.microsoft.com/office/drawing/2014/main" id="{ADF0A988-E6AA-69D1-A4E2-87E6F17BC597}"/>
              </a:ext>
            </a:extLst>
          </p:cNvPr>
          <p:cNvPicPr>
            <a:picLocks noChangeAspect="1"/>
          </p:cNvPicPr>
          <p:nvPr/>
        </p:nvPicPr>
        <p:blipFill>
          <a:blip r:embed="rId5"/>
          <a:stretch>
            <a:fillRect/>
          </a:stretch>
        </p:blipFill>
        <p:spPr>
          <a:xfrm>
            <a:off x="5267325" y="2248083"/>
            <a:ext cx="5915025" cy="561975"/>
          </a:xfrm>
          <a:prstGeom prst="rect">
            <a:avLst/>
          </a:prstGeom>
        </p:spPr>
      </p:pic>
      <p:pic>
        <p:nvPicPr>
          <p:cNvPr id="13" name="Picture 12">
            <a:extLst>
              <a:ext uri="{FF2B5EF4-FFF2-40B4-BE49-F238E27FC236}">
                <a16:creationId xmlns:a16="http://schemas.microsoft.com/office/drawing/2014/main" id="{E10338B3-D041-A2A7-F94D-A19DE0314B39}"/>
              </a:ext>
            </a:extLst>
          </p:cNvPr>
          <p:cNvPicPr>
            <a:picLocks noChangeAspect="1"/>
          </p:cNvPicPr>
          <p:nvPr/>
        </p:nvPicPr>
        <p:blipFill>
          <a:blip r:embed="rId6"/>
          <a:stretch>
            <a:fillRect/>
          </a:stretch>
        </p:blipFill>
        <p:spPr>
          <a:xfrm>
            <a:off x="5830032" y="3439319"/>
            <a:ext cx="5934075" cy="561975"/>
          </a:xfrm>
          <a:prstGeom prst="rect">
            <a:avLst/>
          </a:prstGeom>
        </p:spPr>
      </p:pic>
      <p:pic>
        <p:nvPicPr>
          <p:cNvPr id="15" name="Picture 14">
            <a:extLst>
              <a:ext uri="{FF2B5EF4-FFF2-40B4-BE49-F238E27FC236}">
                <a16:creationId xmlns:a16="http://schemas.microsoft.com/office/drawing/2014/main" id="{9F95A0A0-F691-0D1D-4126-592A4CE3AF34}"/>
              </a:ext>
            </a:extLst>
          </p:cNvPr>
          <p:cNvPicPr>
            <a:picLocks noChangeAspect="1"/>
          </p:cNvPicPr>
          <p:nvPr/>
        </p:nvPicPr>
        <p:blipFill>
          <a:blip r:embed="rId7"/>
          <a:stretch>
            <a:fillRect/>
          </a:stretch>
        </p:blipFill>
        <p:spPr>
          <a:xfrm>
            <a:off x="95250" y="3271837"/>
            <a:ext cx="5581650" cy="876300"/>
          </a:xfrm>
          <a:prstGeom prst="rect">
            <a:avLst/>
          </a:prstGeom>
        </p:spPr>
      </p:pic>
      <p:pic>
        <p:nvPicPr>
          <p:cNvPr id="17" name="Picture 16">
            <a:extLst>
              <a:ext uri="{FF2B5EF4-FFF2-40B4-BE49-F238E27FC236}">
                <a16:creationId xmlns:a16="http://schemas.microsoft.com/office/drawing/2014/main" id="{5115CE23-E178-CE8B-605F-B69797B6422E}"/>
              </a:ext>
            </a:extLst>
          </p:cNvPr>
          <p:cNvPicPr>
            <a:picLocks noChangeAspect="1"/>
          </p:cNvPicPr>
          <p:nvPr/>
        </p:nvPicPr>
        <p:blipFill>
          <a:blip r:embed="rId8"/>
          <a:stretch>
            <a:fillRect/>
          </a:stretch>
        </p:blipFill>
        <p:spPr>
          <a:xfrm>
            <a:off x="95250" y="4934133"/>
            <a:ext cx="7305675" cy="466725"/>
          </a:xfrm>
          <a:prstGeom prst="rect">
            <a:avLst/>
          </a:prstGeom>
        </p:spPr>
      </p:pic>
      <p:pic>
        <p:nvPicPr>
          <p:cNvPr id="19" name="Picture 18">
            <a:extLst>
              <a:ext uri="{FF2B5EF4-FFF2-40B4-BE49-F238E27FC236}">
                <a16:creationId xmlns:a16="http://schemas.microsoft.com/office/drawing/2014/main" id="{12B02E6D-E965-5B28-3832-58D511005118}"/>
              </a:ext>
            </a:extLst>
          </p:cNvPr>
          <p:cNvPicPr>
            <a:picLocks noChangeAspect="1"/>
          </p:cNvPicPr>
          <p:nvPr/>
        </p:nvPicPr>
        <p:blipFill>
          <a:blip r:embed="rId9"/>
          <a:stretch>
            <a:fillRect/>
          </a:stretch>
        </p:blipFill>
        <p:spPr>
          <a:xfrm>
            <a:off x="5701444" y="5587322"/>
            <a:ext cx="6191250" cy="561975"/>
          </a:xfrm>
          <a:prstGeom prst="rect">
            <a:avLst/>
          </a:prstGeom>
        </p:spPr>
      </p:pic>
    </p:spTree>
    <p:extLst>
      <p:ext uri="{BB962C8B-B14F-4D97-AF65-F5344CB8AC3E}">
        <p14:creationId xmlns:p14="http://schemas.microsoft.com/office/powerpoint/2010/main" val="3570928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9BF3-A80F-D733-D0C2-99D1BF25A45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C2E5923-14E0-DF2F-33A5-32159728704A}"/>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191387FC-484A-80C4-1D01-CFBFF33A7D42}"/>
              </a:ext>
            </a:extLst>
          </p:cNvPr>
          <p:cNvPicPr>
            <a:picLocks noChangeAspect="1"/>
          </p:cNvPicPr>
          <p:nvPr/>
        </p:nvPicPr>
        <p:blipFill>
          <a:blip r:embed="rId2"/>
          <a:stretch>
            <a:fillRect/>
          </a:stretch>
        </p:blipFill>
        <p:spPr>
          <a:xfrm>
            <a:off x="4023817" y="1825624"/>
            <a:ext cx="8168183" cy="1144832"/>
          </a:xfrm>
          <a:prstGeom prst="rect">
            <a:avLst/>
          </a:prstGeom>
        </p:spPr>
      </p:pic>
      <p:pic>
        <p:nvPicPr>
          <p:cNvPr id="7" name="Picture 6">
            <a:extLst>
              <a:ext uri="{FF2B5EF4-FFF2-40B4-BE49-F238E27FC236}">
                <a16:creationId xmlns:a16="http://schemas.microsoft.com/office/drawing/2014/main" id="{06D9EDD0-CFBE-3916-BFE1-DD264F06E3C4}"/>
              </a:ext>
            </a:extLst>
          </p:cNvPr>
          <p:cNvPicPr>
            <a:picLocks noChangeAspect="1"/>
          </p:cNvPicPr>
          <p:nvPr/>
        </p:nvPicPr>
        <p:blipFill>
          <a:blip r:embed="rId3"/>
          <a:stretch>
            <a:fillRect/>
          </a:stretch>
        </p:blipFill>
        <p:spPr>
          <a:xfrm>
            <a:off x="289046" y="365124"/>
            <a:ext cx="5505144" cy="1325563"/>
          </a:xfrm>
          <a:prstGeom prst="rect">
            <a:avLst/>
          </a:prstGeom>
        </p:spPr>
      </p:pic>
      <p:pic>
        <p:nvPicPr>
          <p:cNvPr id="10" name="Picture 9">
            <a:extLst>
              <a:ext uri="{FF2B5EF4-FFF2-40B4-BE49-F238E27FC236}">
                <a16:creationId xmlns:a16="http://schemas.microsoft.com/office/drawing/2014/main" id="{AA4E7ACA-F912-DEFF-43AA-9C1FC4838620}"/>
              </a:ext>
            </a:extLst>
          </p:cNvPr>
          <p:cNvPicPr>
            <a:picLocks noChangeAspect="1"/>
          </p:cNvPicPr>
          <p:nvPr/>
        </p:nvPicPr>
        <p:blipFill>
          <a:blip r:embed="rId4"/>
          <a:stretch>
            <a:fillRect/>
          </a:stretch>
        </p:blipFill>
        <p:spPr>
          <a:xfrm>
            <a:off x="4023817" y="3481754"/>
            <a:ext cx="8135770" cy="2695209"/>
          </a:xfrm>
          <a:prstGeom prst="rect">
            <a:avLst/>
          </a:prstGeom>
        </p:spPr>
      </p:pic>
    </p:spTree>
    <p:extLst>
      <p:ext uri="{BB962C8B-B14F-4D97-AF65-F5344CB8AC3E}">
        <p14:creationId xmlns:p14="http://schemas.microsoft.com/office/powerpoint/2010/main" val="484176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FF44-88CB-21DD-C513-885AF610751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5471998-9943-1552-A5AC-CD478FBD4D6A}"/>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F176EB0B-E5E5-D559-D08F-66E5B436FF5D}"/>
              </a:ext>
            </a:extLst>
          </p:cNvPr>
          <p:cNvPicPr>
            <a:picLocks noChangeAspect="1"/>
          </p:cNvPicPr>
          <p:nvPr/>
        </p:nvPicPr>
        <p:blipFill>
          <a:blip r:embed="rId2"/>
          <a:stretch>
            <a:fillRect/>
          </a:stretch>
        </p:blipFill>
        <p:spPr>
          <a:xfrm>
            <a:off x="147125" y="230188"/>
            <a:ext cx="9426526" cy="1109003"/>
          </a:xfrm>
          <a:prstGeom prst="rect">
            <a:avLst/>
          </a:prstGeom>
        </p:spPr>
      </p:pic>
      <p:pic>
        <p:nvPicPr>
          <p:cNvPr id="7" name="Picture 6">
            <a:extLst>
              <a:ext uri="{FF2B5EF4-FFF2-40B4-BE49-F238E27FC236}">
                <a16:creationId xmlns:a16="http://schemas.microsoft.com/office/drawing/2014/main" id="{55F4BE9B-6391-207D-6A6D-7A022F313B91}"/>
              </a:ext>
            </a:extLst>
          </p:cNvPr>
          <p:cNvPicPr>
            <a:picLocks noChangeAspect="1"/>
          </p:cNvPicPr>
          <p:nvPr/>
        </p:nvPicPr>
        <p:blipFill>
          <a:blip r:embed="rId3"/>
          <a:stretch>
            <a:fillRect/>
          </a:stretch>
        </p:blipFill>
        <p:spPr>
          <a:xfrm>
            <a:off x="0" y="1690689"/>
            <a:ext cx="5880295" cy="3115496"/>
          </a:xfrm>
          <a:prstGeom prst="rect">
            <a:avLst/>
          </a:prstGeom>
        </p:spPr>
      </p:pic>
      <p:pic>
        <p:nvPicPr>
          <p:cNvPr id="9" name="Picture 8">
            <a:extLst>
              <a:ext uri="{FF2B5EF4-FFF2-40B4-BE49-F238E27FC236}">
                <a16:creationId xmlns:a16="http://schemas.microsoft.com/office/drawing/2014/main" id="{1E65BD88-998C-5E1F-4A8D-8F82A8D802C6}"/>
              </a:ext>
            </a:extLst>
          </p:cNvPr>
          <p:cNvPicPr>
            <a:picLocks noChangeAspect="1"/>
          </p:cNvPicPr>
          <p:nvPr/>
        </p:nvPicPr>
        <p:blipFill>
          <a:blip r:embed="rId4"/>
          <a:stretch>
            <a:fillRect/>
          </a:stretch>
        </p:blipFill>
        <p:spPr>
          <a:xfrm>
            <a:off x="5880295" y="2195512"/>
            <a:ext cx="6311705" cy="4662487"/>
          </a:xfrm>
          <a:prstGeom prst="rect">
            <a:avLst/>
          </a:prstGeom>
        </p:spPr>
      </p:pic>
    </p:spTree>
    <p:extLst>
      <p:ext uri="{BB962C8B-B14F-4D97-AF65-F5344CB8AC3E}">
        <p14:creationId xmlns:p14="http://schemas.microsoft.com/office/powerpoint/2010/main" val="2094184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EAD5-5F03-032F-51F0-EE468963F03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491BB6B-D879-F92E-2CBE-D02FC2205746}"/>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1F05F834-6080-BA30-FB2E-516ED07F4DCF}"/>
              </a:ext>
            </a:extLst>
          </p:cNvPr>
          <p:cNvPicPr>
            <a:picLocks noChangeAspect="1"/>
          </p:cNvPicPr>
          <p:nvPr/>
        </p:nvPicPr>
        <p:blipFill>
          <a:blip r:embed="rId2"/>
          <a:stretch>
            <a:fillRect/>
          </a:stretch>
        </p:blipFill>
        <p:spPr>
          <a:xfrm>
            <a:off x="118477" y="203982"/>
            <a:ext cx="6649700" cy="2550156"/>
          </a:xfrm>
          <a:prstGeom prst="rect">
            <a:avLst/>
          </a:prstGeom>
        </p:spPr>
      </p:pic>
      <p:pic>
        <p:nvPicPr>
          <p:cNvPr id="7" name="Picture 6">
            <a:extLst>
              <a:ext uri="{FF2B5EF4-FFF2-40B4-BE49-F238E27FC236}">
                <a16:creationId xmlns:a16="http://schemas.microsoft.com/office/drawing/2014/main" id="{1B4BB419-6813-D740-B777-604ABBE0C181}"/>
              </a:ext>
            </a:extLst>
          </p:cNvPr>
          <p:cNvPicPr>
            <a:picLocks noChangeAspect="1"/>
          </p:cNvPicPr>
          <p:nvPr/>
        </p:nvPicPr>
        <p:blipFill>
          <a:blip r:embed="rId3"/>
          <a:stretch>
            <a:fillRect/>
          </a:stretch>
        </p:blipFill>
        <p:spPr>
          <a:xfrm>
            <a:off x="19050" y="2843212"/>
            <a:ext cx="6076950" cy="4014787"/>
          </a:xfrm>
          <a:prstGeom prst="rect">
            <a:avLst/>
          </a:prstGeom>
        </p:spPr>
      </p:pic>
      <p:pic>
        <p:nvPicPr>
          <p:cNvPr id="9" name="Picture 8">
            <a:extLst>
              <a:ext uri="{FF2B5EF4-FFF2-40B4-BE49-F238E27FC236}">
                <a16:creationId xmlns:a16="http://schemas.microsoft.com/office/drawing/2014/main" id="{4A5AED64-7E67-D220-78C7-3609A3A0679F}"/>
              </a:ext>
            </a:extLst>
          </p:cNvPr>
          <p:cNvPicPr>
            <a:picLocks noChangeAspect="1"/>
          </p:cNvPicPr>
          <p:nvPr/>
        </p:nvPicPr>
        <p:blipFill>
          <a:blip r:embed="rId4"/>
          <a:stretch>
            <a:fillRect/>
          </a:stretch>
        </p:blipFill>
        <p:spPr>
          <a:xfrm>
            <a:off x="6124575" y="3052689"/>
            <a:ext cx="6067425" cy="3805309"/>
          </a:xfrm>
          <a:prstGeom prst="rect">
            <a:avLst/>
          </a:prstGeom>
        </p:spPr>
      </p:pic>
      <p:pic>
        <p:nvPicPr>
          <p:cNvPr id="11" name="Picture 10">
            <a:extLst>
              <a:ext uri="{FF2B5EF4-FFF2-40B4-BE49-F238E27FC236}">
                <a16:creationId xmlns:a16="http://schemas.microsoft.com/office/drawing/2014/main" id="{30FDF1C7-A431-82E4-09D7-0384CF2237AA}"/>
              </a:ext>
            </a:extLst>
          </p:cNvPr>
          <p:cNvPicPr>
            <a:picLocks noChangeAspect="1"/>
          </p:cNvPicPr>
          <p:nvPr/>
        </p:nvPicPr>
        <p:blipFill>
          <a:blip r:embed="rId5"/>
          <a:stretch>
            <a:fillRect/>
          </a:stretch>
        </p:blipFill>
        <p:spPr>
          <a:xfrm>
            <a:off x="6768177" y="0"/>
            <a:ext cx="5423823" cy="2754138"/>
          </a:xfrm>
          <a:prstGeom prst="rect">
            <a:avLst/>
          </a:prstGeom>
        </p:spPr>
      </p:pic>
    </p:spTree>
    <p:extLst>
      <p:ext uri="{BB962C8B-B14F-4D97-AF65-F5344CB8AC3E}">
        <p14:creationId xmlns:p14="http://schemas.microsoft.com/office/powerpoint/2010/main" val="1109586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0093-BD21-5591-E3EF-87B88D13276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608920F-B34B-CF83-A46D-CBAAC52355C1}"/>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2E32C966-8B08-60E4-4D61-A18661FEA0FD}"/>
              </a:ext>
            </a:extLst>
          </p:cNvPr>
          <p:cNvPicPr>
            <a:picLocks noChangeAspect="1"/>
          </p:cNvPicPr>
          <p:nvPr/>
        </p:nvPicPr>
        <p:blipFill>
          <a:blip r:embed="rId2"/>
          <a:stretch>
            <a:fillRect/>
          </a:stretch>
        </p:blipFill>
        <p:spPr>
          <a:xfrm>
            <a:off x="0" y="0"/>
            <a:ext cx="3260334" cy="2934301"/>
          </a:xfrm>
          <a:prstGeom prst="rect">
            <a:avLst/>
          </a:prstGeom>
        </p:spPr>
      </p:pic>
      <p:pic>
        <p:nvPicPr>
          <p:cNvPr id="7" name="Picture 6">
            <a:extLst>
              <a:ext uri="{FF2B5EF4-FFF2-40B4-BE49-F238E27FC236}">
                <a16:creationId xmlns:a16="http://schemas.microsoft.com/office/drawing/2014/main" id="{92C969A2-A366-8C75-477B-15752A4B0BFD}"/>
              </a:ext>
            </a:extLst>
          </p:cNvPr>
          <p:cNvPicPr>
            <a:picLocks noChangeAspect="1"/>
          </p:cNvPicPr>
          <p:nvPr/>
        </p:nvPicPr>
        <p:blipFill>
          <a:blip r:embed="rId3"/>
          <a:stretch>
            <a:fillRect/>
          </a:stretch>
        </p:blipFill>
        <p:spPr>
          <a:xfrm>
            <a:off x="0" y="3069238"/>
            <a:ext cx="11051610" cy="1291747"/>
          </a:xfrm>
          <a:prstGeom prst="rect">
            <a:avLst/>
          </a:prstGeom>
        </p:spPr>
      </p:pic>
      <p:pic>
        <p:nvPicPr>
          <p:cNvPr id="9" name="Picture 8">
            <a:extLst>
              <a:ext uri="{FF2B5EF4-FFF2-40B4-BE49-F238E27FC236}">
                <a16:creationId xmlns:a16="http://schemas.microsoft.com/office/drawing/2014/main" id="{733C3A05-A5B1-22C9-31F6-AEFC1F5A3ED4}"/>
              </a:ext>
            </a:extLst>
          </p:cNvPr>
          <p:cNvPicPr>
            <a:picLocks noChangeAspect="1"/>
          </p:cNvPicPr>
          <p:nvPr/>
        </p:nvPicPr>
        <p:blipFill>
          <a:blip r:embed="rId4"/>
          <a:stretch>
            <a:fillRect/>
          </a:stretch>
        </p:blipFill>
        <p:spPr>
          <a:xfrm>
            <a:off x="0" y="4737823"/>
            <a:ext cx="8806375" cy="1921775"/>
          </a:xfrm>
          <a:prstGeom prst="rect">
            <a:avLst/>
          </a:prstGeom>
        </p:spPr>
      </p:pic>
    </p:spTree>
    <p:extLst>
      <p:ext uri="{BB962C8B-B14F-4D97-AF65-F5344CB8AC3E}">
        <p14:creationId xmlns:p14="http://schemas.microsoft.com/office/powerpoint/2010/main" val="2778350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F78F-2216-6A9C-0CD4-946521D66F5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3948EC20-79AA-DBB2-F2B6-EEC60D847EFA}"/>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03A044DB-ED1F-1647-19EE-F13293D14AE5}"/>
              </a:ext>
            </a:extLst>
          </p:cNvPr>
          <p:cNvPicPr>
            <a:picLocks noChangeAspect="1"/>
          </p:cNvPicPr>
          <p:nvPr/>
        </p:nvPicPr>
        <p:blipFill>
          <a:blip r:embed="rId2"/>
          <a:stretch>
            <a:fillRect/>
          </a:stretch>
        </p:blipFill>
        <p:spPr>
          <a:xfrm>
            <a:off x="147344" y="249164"/>
            <a:ext cx="11034805" cy="2057938"/>
          </a:xfrm>
          <a:prstGeom prst="rect">
            <a:avLst/>
          </a:prstGeom>
        </p:spPr>
      </p:pic>
      <p:pic>
        <p:nvPicPr>
          <p:cNvPr id="9" name="Picture 8">
            <a:extLst>
              <a:ext uri="{FF2B5EF4-FFF2-40B4-BE49-F238E27FC236}">
                <a16:creationId xmlns:a16="http://schemas.microsoft.com/office/drawing/2014/main" id="{E969E5C6-33D3-5B48-AE89-2155BFC42981}"/>
              </a:ext>
            </a:extLst>
          </p:cNvPr>
          <p:cNvPicPr>
            <a:picLocks noChangeAspect="1"/>
          </p:cNvPicPr>
          <p:nvPr/>
        </p:nvPicPr>
        <p:blipFill>
          <a:blip r:embed="rId3"/>
          <a:stretch>
            <a:fillRect/>
          </a:stretch>
        </p:blipFill>
        <p:spPr>
          <a:xfrm>
            <a:off x="5391747" y="2307102"/>
            <a:ext cx="6652909" cy="1172015"/>
          </a:xfrm>
          <a:prstGeom prst="rect">
            <a:avLst/>
          </a:prstGeom>
        </p:spPr>
      </p:pic>
      <p:pic>
        <p:nvPicPr>
          <p:cNvPr id="11" name="Picture 10">
            <a:extLst>
              <a:ext uri="{FF2B5EF4-FFF2-40B4-BE49-F238E27FC236}">
                <a16:creationId xmlns:a16="http://schemas.microsoft.com/office/drawing/2014/main" id="{67E178D8-CD03-D669-837C-16D7E1E232A6}"/>
              </a:ext>
            </a:extLst>
          </p:cNvPr>
          <p:cNvPicPr>
            <a:picLocks noChangeAspect="1"/>
          </p:cNvPicPr>
          <p:nvPr/>
        </p:nvPicPr>
        <p:blipFill>
          <a:blip r:embed="rId4"/>
          <a:stretch>
            <a:fillRect/>
          </a:stretch>
        </p:blipFill>
        <p:spPr>
          <a:xfrm>
            <a:off x="0" y="3479116"/>
            <a:ext cx="5534025" cy="3378883"/>
          </a:xfrm>
          <a:prstGeom prst="rect">
            <a:avLst/>
          </a:prstGeom>
        </p:spPr>
      </p:pic>
      <p:sp>
        <p:nvSpPr>
          <p:cNvPr id="13" name="TextBox 12">
            <a:extLst>
              <a:ext uri="{FF2B5EF4-FFF2-40B4-BE49-F238E27FC236}">
                <a16:creationId xmlns:a16="http://schemas.microsoft.com/office/drawing/2014/main" id="{128FB164-4E2E-1813-F9DE-7530B631D2EE}"/>
              </a:ext>
            </a:extLst>
          </p:cNvPr>
          <p:cNvSpPr txBox="1"/>
          <p:nvPr/>
        </p:nvSpPr>
        <p:spPr>
          <a:xfrm>
            <a:off x="5391747" y="4799225"/>
            <a:ext cx="609834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red line represents the </a:t>
            </a:r>
            <a:r>
              <a:rPr lang="en-US" b="1" dirty="0">
                <a:latin typeface="Times New Roman" panose="02020603050405020304" pitchFamily="18" charset="0"/>
                <a:cs typeface="Times New Roman" panose="02020603050405020304" pitchFamily="18" charset="0"/>
              </a:rPr>
              <a:t>perfect fitting line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881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59EF-6BF5-EA7A-BCA4-952EE3BABDA1}"/>
              </a:ext>
            </a:extLst>
          </p:cNvPr>
          <p:cNvSpPr>
            <a:spLocks noGrp="1"/>
          </p:cNvSpPr>
          <p:nvPr>
            <p:ph type="title"/>
          </p:nvPr>
        </p:nvSpPr>
        <p:spPr>
          <a:xfrm>
            <a:off x="831850" y="1709739"/>
            <a:ext cx="10515600" cy="2496502"/>
          </a:xfrm>
        </p:spPr>
        <p:txBody>
          <a:bodyPr>
            <a:normAutofit/>
          </a:bodyPr>
          <a:lstStyle/>
          <a:p>
            <a:pPr algn="ctr"/>
            <a:r>
              <a:rPr lang="en-US" sz="4000" b="1" dirty="0">
                <a:latin typeface="Times New Roman" panose="02020603050405020304" pitchFamily="18" charset="0"/>
                <a:cs typeface="Times New Roman" panose="02020603050405020304" pitchFamily="18" charset="0"/>
              </a:rPr>
              <a:t>4-B:- For a given set of training data examples stored in a .csv file, implement logistic regression algorithm.</a:t>
            </a:r>
            <a:endParaRPr lang="en-IN" sz="4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B80E23-0464-B9FF-4C78-E618EEE78BAB}"/>
              </a:ext>
            </a:extLst>
          </p:cNvPr>
          <p:cNvSpPr>
            <a:spLocks noGrp="1"/>
          </p:cNvSpPr>
          <p:nvPr>
            <p:ph type="body" idx="1"/>
          </p:nvPr>
        </p:nvSpPr>
        <p:spPr/>
        <p:txBody>
          <a:bodyPr/>
          <a:lstStyle/>
          <a:p>
            <a:r>
              <a:rPr lang="en-US" dirty="0"/>
              <a:t> </a:t>
            </a:r>
            <a:endParaRPr lang="en-IN" dirty="0"/>
          </a:p>
        </p:txBody>
      </p:sp>
    </p:spTree>
    <p:extLst>
      <p:ext uri="{BB962C8B-B14F-4D97-AF65-F5344CB8AC3E}">
        <p14:creationId xmlns:p14="http://schemas.microsoft.com/office/powerpoint/2010/main" val="3792728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1E49-A9EC-5B5E-4733-6D7F0F9DDD7D}"/>
              </a:ext>
            </a:extLst>
          </p:cNvPr>
          <p:cNvSpPr>
            <a:spLocks noGrp="1"/>
          </p:cNvSpPr>
          <p:nvPr>
            <p:ph type="title"/>
          </p:nvPr>
        </p:nvSpPr>
        <p:spPr>
          <a:xfrm>
            <a:off x="0" y="1"/>
            <a:ext cx="11353800" cy="681036"/>
          </a:xfrm>
        </p:spPr>
        <p:txBody>
          <a:bodyPr>
            <a:normAutofit fontScale="90000"/>
          </a:bodyPr>
          <a:lstStyle/>
          <a:p>
            <a:r>
              <a:rPr lang="en-US" b="1" dirty="0">
                <a:latin typeface="Times New Roman" panose="02020603050405020304" pitchFamily="18" charset="0"/>
                <a:cs typeface="Times New Roman" panose="02020603050405020304" pitchFamily="18" charset="0"/>
              </a:rPr>
              <a:t>Dataset:-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B606B6-5792-C9D4-47C0-A7DE62B69542}"/>
              </a:ext>
            </a:extLst>
          </p:cNvPr>
          <p:cNvSpPr>
            <a:spLocks noGrp="1"/>
          </p:cNvSpPr>
          <p:nvPr>
            <p:ph idx="1"/>
          </p:nvPr>
        </p:nvSpPr>
        <p:spPr>
          <a:xfrm>
            <a:off x="0" y="886265"/>
            <a:ext cx="12179105" cy="5304766"/>
          </a:xfrm>
        </p:spPr>
        <p:txBody>
          <a:bodyPr/>
          <a:lstStyle/>
          <a:p>
            <a:pPr marL="0" indent="0">
              <a:buNone/>
            </a:pPr>
            <a:r>
              <a:rPr lang="en-US" sz="2000" dirty="0">
                <a:latin typeface="Times New Roman" panose="02020603050405020304" pitchFamily="18" charset="0"/>
                <a:cs typeface="Times New Roman" panose="02020603050405020304" pitchFamily="18" charset="0"/>
              </a:rPr>
              <a:t>The dataset consists of various features that describe the characteristics of cell nuclei in breast tumor samples. Each feature helps in identifying whether a tumor is benign (non-cancerous) or malignant (cancerous).</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91879C6-6161-C1D1-E7D7-6EE5ED457861}"/>
              </a:ext>
            </a:extLst>
          </p:cNvPr>
          <p:cNvPicPr>
            <a:picLocks noChangeAspect="1"/>
          </p:cNvPicPr>
          <p:nvPr/>
        </p:nvPicPr>
        <p:blipFill>
          <a:blip r:embed="rId2"/>
          <a:stretch>
            <a:fillRect/>
          </a:stretch>
        </p:blipFill>
        <p:spPr>
          <a:xfrm>
            <a:off x="12895" y="1627895"/>
            <a:ext cx="6241660" cy="5230103"/>
          </a:xfrm>
          <a:prstGeom prst="rect">
            <a:avLst/>
          </a:prstGeom>
        </p:spPr>
      </p:pic>
      <p:pic>
        <p:nvPicPr>
          <p:cNvPr id="7" name="Picture 6">
            <a:extLst>
              <a:ext uri="{FF2B5EF4-FFF2-40B4-BE49-F238E27FC236}">
                <a16:creationId xmlns:a16="http://schemas.microsoft.com/office/drawing/2014/main" id="{60574D22-6CA4-8EAB-CF25-FDD3CD9B6FA8}"/>
              </a:ext>
            </a:extLst>
          </p:cNvPr>
          <p:cNvPicPr>
            <a:picLocks noChangeAspect="1"/>
          </p:cNvPicPr>
          <p:nvPr/>
        </p:nvPicPr>
        <p:blipFill>
          <a:blip r:embed="rId3"/>
          <a:stretch>
            <a:fillRect/>
          </a:stretch>
        </p:blipFill>
        <p:spPr>
          <a:xfrm>
            <a:off x="6254555" y="2019886"/>
            <a:ext cx="5924550" cy="4838114"/>
          </a:xfrm>
          <a:prstGeom prst="rect">
            <a:avLst/>
          </a:prstGeom>
        </p:spPr>
      </p:pic>
    </p:spTree>
    <p:extLst>
      <p:ext uri="{BB962C8B-B14F-4D97-AF65-F5344CB8AC3E}">
        <p14:creationId xmlns:p14="http://schemas.microsoft.com/office/powerpoint/2010/main" val="890444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7C23-1E13-4E23-4959-132C4D5E54D6}"/>
              </a:ext>
            </a:extLst>
          </p:cNvPr>
          <p:cNvSpPr>
            <a:spLocks noGrp="1"/>
          </p:cNvSpPr>
          <p:nvPr>
            <p:ph type="title"/>
          </p:nvPr>
        </p:nvSpPr>
        <p:spPr/>
        <p:txBody>
          <a:bodyPr/>
          <a:lstStyle/>
          <a:p>
            <a:r>
              <a:rPr lang="en-US" dirty="0"/>
              <a:t> </a:t>
            </a:r>
            <a:endParaRPr lang="en-IN" dirty="0"/>
          </a:p>
        </p:txBody>
      </p:sp>
      <p:pic>
        <p:nvPicPr>
          <p:cNvPr id="6" name="Content Placeholder 5">
            <a:extLst>
              <a:ext uri="{FF2B5EF4-FFF2-40B4-BE49-F238E27FC236}">
                <a16:creationId xmlns:a16="http://schemas.microsoft.com/office/drawing/2014/main" id="{78A4B5C2-7236-C7BB-111B-C3FDAEACDD14}"/>
              </a:ext>
            </a:extLst>
          </p:cNvPr>
          <p:cNvPicPr>
            <a:picLocks noGrp="1" noChangeAspect="1"/>
          </p:cNvPicPr>
          <p:nvPr>
            <p:ph idx="1"/>
          </p:nvPr>
        </p:nvPicPr>
        <p:blipFill>
          <a:blip r:embed="rId2"/>
          <a:stretch>
            <a:fillRect/>
          </a:stretch>
        </p:blipFill>
        <p:spPr>
          <a:xfrm>
            <a:off x="0" y="0"/>
            <a:ext cx="6229350" cy="1895475"/>
          </a:xfrm>
          <a:prstGeom prst="rect">
            <a:avLst/>
          </a:prstGeom>
        </p:spPr>
      </p:pic>
      <p:pic>
        <p:nvPicPr>
          <p:cNvPr id="8" name="Picture 7">
            <a:extLst>
              <a:ext uri="{FF2B5EF4-FFF2-40B4-BE49-F238E27FC236}">
                <a16:creationId xmlns:a16="http://schemas.microsoft.com/office/drawing/2014/main" id="{C24FE697-1C94-7821-30B0-3BEB49E85078}"/>
              </a:ext>
            </a:extLst>
          </p:cNvPr>
          <p:cNvPicPr>
            <a:picLocks noChangeAspect="1"/>
          </p:cNvPicPr>
          <p:nvPr/>
        </p:nvPicPr>
        <p:blipFill>
          <a:blip r:embed="rId3"/>
          <a:stretch>
            <a:fillRect/>
          </a:stretch>
        </p:blipFill>
        <p:spPr>
          <a:xfrm>
            <a:off x="6229350" y="1"/>
            <a:ext cx="5962650" cy="1895474"/>
          </a:xfrm>
          <a:prstGeom prst="rect">
            <a:avLst/>
          </a:prstGeom>
        </p:spPr>
      </p:pic>
      <p:pic>
        <p:nvPicPr>
          <p:cNvPr id="10" name="Picture 9">
            <a:extLst>
              <a:ext uri="{FF2B5EF4-FFF2-40B4-BE49-F238E27FC236}">
                <a16:creationId xmlns:a16="http://schemas.microsoft.com/office/drawing/2014/main" id="{518ACF88-56E7-4902-8222-52ECD9D0D73A}"/>
              </a:ext>
            </a:extLst>
          </p:cNvPr>
          <p:cNvPicPr>
            <a:picLocks noChangeAspect="1"/>
          </p:cNvPicPr>
          <p:nvPr/>
        </p:nvPicPr>
        <p:blipFill>
          <a:blip r:embed="rId4"/>
          <a:stretch>
            <a:fillRect/>
          </a:stretch>
        </p:blipFill>
        <p:spPr>
          <a:xfrm>
            <a:off x="80962" y="2406285"/>
            <a:ext cx="10906125" cy="213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B1920D86-33BB-EB96-E161-B036BF30832B}"/>
              </a:ext>
            </a:extLst>
          </p:cNvPr>
          <p:cNvPicPr>
            <a:picLocks noChangeAspect="1"/>
          </p:cNvPicPr>
          <p:nvPr/>
        </p:nvPicPr>
        <p:blipFill>
          <a:blip r:embed="rId5"/>
          <a:stretch>
            <a:fillRect/>
          </a:stretch>
        </p:blipFill>
        <p:spPr>
          <a:xfrm>
            <a:off x="-2344" y="5041989"/>
            <a:ext cx="5372100" cy="809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id="{9171A720-F68A-C480-8274-0349826E1A4E}"/>
              </a:ext>
            </a:extLst>
          </p:cNvPr>
          <p:cNvSpPr txBox="1"/>
          <p:nvPr/>
        </p:nvSpPr>
        <p:spPr>
          <a:xfrm>
            <a:off x="-2344" y="2028247"/>
            <a:ext cx="6098344"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Without Warning:</a:t>
            </a:r>
          </a:p>
        </p:txBody>
      </p:sp>
      <p:sp>
        <p:nvSpPr>
          <p:cNvPr id="16" name="TextBox 15">
            <a:extLst>
              <a:ext uri="{FF2B5EF4-FFF2-40B4-BE49-F238E27FC236}">
                <a16:creationId xmlns:a16="http://schemas.microsoft.com/office/drawing/2014/main" id="{3C124375-1169-6936-2375-08E1773D88A4}"/>
              </a:ext>
            </a:extLst>
          </p:cNvPr>
          <p:cNvSpPr txBox="1"/>
          <p:nvPr/>
        </p:nvSpPr>
        <p:spPr>
          <a:xfrm>
            <a:off x="80962" y="4672657"/>
            <a:ext cx="612648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With Warning:</a:t>
            </a:r>
          </a:p>
        </p:txBody>
      </p:sp>
      <p:sp>
        <p:nvSpPr>
          <p:cNvPr id="19" name="TextBox 18">
            <a:extLst>
              <a:ext uri="{FF2B5EF4-FFF2-40B4-BE49-F238E27FC236}">
                <a16:creationId xmlns:a16="http://schemas.microsoft.com/office/drawing/2014/main" id="{24DA2BF4-E445-A3C8-BD16-2AB98A5503FE}"/>
              </a:ext>
            </a:extLst>
          </p:cNvPr>
          <p:cNvSpPr txBox="1"/>
          <p:nvPr/>
        </p:nvSpPr>
        <p:spPr>
          <a:xfrm>
            <a:off x="5534024" y="4734921"/>
            <a:ext cx="6738938" cy="19389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handle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ConvergenceWarning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any other type of warning </a:t>
            </a:r>
            <a:r>
              <a:rPr kumimoji="0" lang="en-US" altLang="en-US" sz="2000" b="0" i="0" u="none" strike="noStrike" cap="none" normalizeH="0" baseline="0" dirty="0">
                <a:ln>
                  <a:noFill/>
                </a:ln>
                <a:solidFill>
                  <a:schemeClr val="tx1"/>
                </a:solidFill>
                <a:effectLst/>
              </a:rPr>
              <a:t>and keep your output clean, it's a good practice to import the </a:t>
            </a:r>
            <a:r>
              <a:rPr kumimoji="0" lang="en-US" altLang="en-US" sz="2000" b="0" i="0" u="none" strike="noStrike" cap="none" normalizeH="0" baseline="0" dirty="0">
                <a:ln>
                  <a:noFill/>
                </a:ln>
                <a:solidFill>
                  <a:schemeClr val="tx1"/>
                </a:solidFill>
                <a:effectLst/>
                <a:latin typeface="Arial Unicode MS"/>
              </a:rPr>
              <a:t>warnings</a:t>
            </a:r>
            <a:r>
              <a:rPr kumimoji="0" lang="en-US" altLang="en-US" sz="2000" b="0" i="0" u="none" strike="noStrike" cap="none" normalizeH="0" baseline="0" dirty="0">
                <a:ln>
                  <a:noFill/>
                </a:ln>
                <a:solidFill>
                  <a:schemeClr val="tx1"/>
                </a:solidFill>
                <a:effectLst/>
              </a:rPr>
              <a:t> module and suppress such warnings. This prevents the output from looking messy, especially if the warning occurs due to a glitch or other factors that don't affect the overall performance of your model.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8910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66B6-DC6F-D8B6-6B60-BA4CED58760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1DDAD7FE-3A6B-8B4B-15DB-53263B2F2B18}"/>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CA95C59F-81ED-547A-B4AF-19C273997D92}"/>
              </a:ext>
            </a:extLst>
          </p:cNvPr>
          <p:cNvPicPr>
            <a:picLocks noChangeAspect="1"/>
          </p:cNvPicPr>
          <p:nvPr/>
        </p:nvPicPr>
        <p:blipFill>
          <a:blip r:embed="rId2"/>
          <a:stretch>
            <a:fillRect/>
          </a:stretch>
        </p:blipFill>
        <p:spPr>
          <a:xfrm>
            <a:off x="196508" y="557722"/>
            <a:ext cx="5261317" cy="975889"/>
          </a:xfrm>
          <a:prstGeom prst="rect">
            <a:avLst/>
          </a:prstGeom>
        </p:spPr>
      </p:pic>
      <p:pic>
        <p:nvPicPr>
          <p:cNvPr id="7" name="Picture 6">
            <a:extLst>
              <a:ext uri="{FF2B5EF4-FFF2-40B4-BE49-F238E27FC236}">
                <a16:creationId xmlns:a16="http://schemas.microsoft.com/office/drawing/2014/main" id="{243F0CDB-7D5B-AFA4-C8ED-AC6DF99B9AA1}"/>
              </a:ext>
            </a:extLst>
          </p:cNvPr>
          <p:cNvPicPr>
            <a:picLocks noChangeAspect="1"/>
          </p:cNvPicPr>
          <p:nvPr/>
        </p:nvPicPr>
        <p:blipFill>
          <a:blip r:embed="rId3"/>
          <a:stretch>
            <a:fillRect/>
          </a:stretch>
        </p:blipFill>
        <p:spPr>
          <a:xfrm>
            <a:off x="5900225" y="193809"/>
            <a:ext cx="5895975" cy="2000250"/>
          </a:xfrm>
          <a:prstGeom prst="rect">
            <a:avLst/>
          </a:prstGeom>
        </p:spPr>
      </p:pic>
      <p:pic>
        <p:nvPicPr>
          <p:cNvPr id="9" name="Picture 8">
            <a:extLst>
              <a:ext uri="{FF2B5EF4-FFF2-40B4-BE49-F238E27FC236}">
                <a16:creationId xmlns:a16="http://schemas.microsoft.com/office/drawing/2014/main" id="{AF116580-E6EC-FCE1-173F-846135CAFC5C}"/>
              </a:ext>
            </a:extLst>
          </p:cNvPr>
          <p:cNvPicPr>
            <a:picLocks noChangeAspect="1"/>
          </p:cNvPicPr>
          <p:nvPr/>
        </p:nvPicPr>
        <p:blipFill>
          <a:blip r:embed="rId4"/>
          <a:stretch>
            <a:fillRect/>
          </a:stretch>
        </p:blipFill>
        <p:spPr>
          <a:xfrm>
            <a:off x="196508" y="2624418"/>
            <a:ext cx="9102237" cy="3380403"/>
          </a:xfrm>
          <a:prstGeom prst="rect">
            <a:avLst/>
          </a:prstGeom>
        </p:spPr>
      </p:pic>
      <p:pic>
        <p:nvPicPr>
          <p:cNvPr id="11" name="Picture 10">
            <a:extLst>
              <a:ext uri="{FF2B5EF4-FFF2-40B4-BE49-F238E27FC236}">
                <a16:creationId xmlns:a16="http://schemas.microsoft.com/office/drawing/2014/main" id="{D14B4D3F-758A-C1F9-9995-06B3FC8BD468}"/>
              </a:ext>
            </a:extLst>
          </p:cNvPr>
          <p:cNvPicPr>
            <a:picLocks noChangeAspect="1"/>
          </p:cNvPicPr>
          <p:nvPr/>
        </p:nvPicPr>
        <p:blipFill>
          <a:blip r:embed="rId5"/>
          <a:stretch>
            <a:fillRect/>
          </a:stretch>
        </p:blipFill>
        <p:spPr>
          <a:xfrm>
            <a:off x="10044332" y="2606362"/>
            <a:ext cx="1751868" cy="3158297"/>
          </a:xfrm>
          <a:prstGeom prst="rect">
            <a:avLst/>
          </a:prstGeom>
        </p:spPr>
      </p:pic>
    </p:spTree>
    <p:extLst>
      <p:ext uri="{BB962C8B-B14F-4D97-AF65-F5344CB8AC3E}">
        <p14:creationId xmlns:p14="http://schemas.microsoft.com/office/powerpoint/2010/main" val="3299977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7A077-75EE-52A8-DE91-C939E380C50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4ED11ECD-4ECF-F0D5-C3DA-0FE1ECF8C34F}"/>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B2FA57E9-DFC2-2D90-43FD-A9599FD19CB9}"/>
              </a:ext>
            </a:extLst>
          </p:cNvPr>
          <p:cNvPicPr>
            <a:picLocks noChangeAspect="1"/>
          </p:cNvPicPr>
          <p:nvPr/>
        </p:nvPicPr>
        <p:blipFill>
          <a:blip r:embed="rId2"/>
          <a:stretch>
            <a:fillRect/>
          </a:stretch>
        </p:blipFill>
        <p:spPr>
          <a:xfrm>
            <a:off x="0" y="-5216"/>
            <a:ext cx="8478040" cy="3652536"/>
          </a:xfrm>
          <a:prstGeom prst="rect">
            <a:avLst/>
          </a:prstGeom>
        </p:spPr>
      </p:pic>
      <p:pic>
        <p:nvPicPr>
          <p:cNvPr id="7" name="Picture 6">
            <a:extLst>
              <a:ext uri="{FF2B5EF4-FFF2-40B4-BE49-F238E27FC236}">
                <a16:creationId xmlns:a16="http://schemas.microsoft.com/office/drawing/2014/main" id="{F512A3BA-4ED7-3FDE-FAD6-0ACE39E127D0}"/>
              </a:ext>
            </a:extLst>
          </p:cNvPr>
          <p:cNvPicPr>
            <a:picLocks noChangeAspect="1"/>
          </p:cNvPicPr>
          <p:nvPr/>
        </p:nvPicPr>
        <p:blipFill>
          <a:blip r:embed="rId3"/>
          <a:stretch>
            <a:fillRect/>
          </a:stretch>
        </p:blipFill>
        <p:spPr>
          <a:xfrm>
            <a:off x="3699803" y="3647320"/>
            <a:ext cx="8492196" cy="3210680"/>
          </a:xfrm>
          <a:prstGeom prst="rect">
            <a:avLst/>
          </a:prstGeom>
        </p:spPr>
      </p:pic>
    </p:spTree>
    <p:extLst>
      <p:ext uri="{BB962C8B-B14F-4D97-AF65-F5344CB8AC3E}">
        <p14:creationId xmlns:p14="http://schemas.microsoft.com/office/powerpoint/2010/main" val="2098129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A8E80-5EEB-3E15-8C98-668446D34E73}"/>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06EB18F-CF3C-28A2-DAD0-49971164C97E}"/>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99F7123-23D7-54CD-495F-B99DE884F046}"/>
              </a:ext>
            </a:extLst>
          </p:cNvPr>
          <p:cNvPicPr>
            <a:picLocks noChangeAspect="1"/>
          </p:cNvPicPr>
          <p:nvPr/>
        </p:nvPicPr>
        <p:blipFill>
          <a:blip r:embed="rId2"/>
          <a:stretch>
            <a:fillRect/>
          </a:stretch>
        </p:blipFill>
        <p:spPr>
          <a:xfrm>
            <a:off x="4627465" y="804471"/>
            <a:ext cx="7564535" cy="2870108"/>
          </a:xfrm>
          <a:prstGeom prst="rect">
            <a:avLst/>
          </a:prstGeom>
        </p:spPr>
      </p:pic>
      <p:pic>
        <p:nvPicPr>
          <p:cNvPr id="7" name="Picture 6">
            <a:extLst>
              <a:ext uri="{FF2B5EF4-FFF2-40B4-BE49-F238E27FC236}">
                <a16:creationId xmlns:a16="http://schemas.microsoft.com/office/drawing/2014/main" id="{58BDC9A0-4FC1-C9B8-C42A-E2DBAAFE10E4}"/>
              </a:ext>
            </a:extLst>
          </p:cNvPr>
          <p:cNvPicPr>
            <a:picLocks noChangeAspect="1"/>
          </p:cNvPicPr>
          <p:nvPr/>
        </p:nvPicPr>
        <p:blipFill>
          <a:blip r:embed="rId3"/>
          <a:stretch>
            <a:fillRect/>
          </a:stretch>
        </p:blipFill>
        <p:spPr>
          <a:xfrm>
            <a:off x="141043" y="88107"/>
            <a:ext cx="10281945" cy="592930"/>
          </a:xfrm>
          <a:prstGeom prst="rect">
            <a:avLst/>
          </a:prstGeom>
        </p:spPr>
      </p:pic>
      <p:pic>
        <p:nvPicPr>
          <p:cNvPr id="9" name="Picture 8">
            <a:extLst>
              <a:ext uri="{FF2B5EF4-FFF2-40B4-BE49-F238E27FC236}">
                <a16:creationId xmlns:a16="http://schemas.microsoft.com/office/drawing/2014/main" id="{B4424EA6-747C-9C43-FB93-FEBED24E4179}"/>
              </a:ext>
            </a:extLst>
          </p:cNvPr>
          <p:cNvPicPr>
            <a:picLocks noChangeAspect="1"/>
          </p:cNvPicPr>
          <p:nvPr/>
        </p:nvPicPr>
        <p:blipFill>
          <a:blip r:embed="rId4"/>
          <a:stretch>
            <a:fillRect/>
          </a:stretch>
        </p:blipFill>
        <p:spPr>
          <a:xfrm>
            <a:off x="141043" y="3809516"/>
            <a:ext cx="6753225" cy="1628775"/>
          </a:xfrm>
          <a:prstGeom prst="rect">
            <a:avLst/>
          </a:prstGeom>
        </p:spPr>
      </p:pic>
      <p:pic>
        <p:nvPicPr>
          <p:cNvPr id="11" name="Picture 10">
            <a:extLst>
              <a:ext uri="{FF2B5EF4-FFF2-40B4-BE49-F238E27FC236}">
                <a16:creationId xmlns:a16="http://schemas.microsoft.com/office/drawing/2014/main" id="{9C2B9F5F-8F5E-2283-8D8C-A9DE52A31F7C}"/>
              </a:ext>
            </a:extLst>
          </p:cNvPr>
          <p:cNvPicPr>
            <a:picLocks noChangeAspect="1"/>
          </p:cNvPicPr>
          <p:nvPr/>
        </p:nvPicPr>
        <p:blipFill>
          <a:blip r:embed="rId5"/>
          <a:stretch>
            <a:fillRect/>
          </a:stretch>
        </p:blipFill>
        <p:spPr>
          <a:xfrm>
            <a:off x="4715318" y="4875648"/>
            <a:ext cx="7476682" cy="1941395"/>
          </a:xfrm>
          <a:prstGeom prst="rect">
            <a:avLst/>
          </a:prstGeom>
        </p:spPr>
      </p:pic>
    </p:spTree>
    <p:extLst>
      <p:ext uri="{BB962C8B-B14F-4D97-AF65-F5344CB8AC3E}">
        <p14:creationId xmlns:p14="http://schemas.microsoft.com/office/powerpoint/2010/main" val="786039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841F-A5AD-3D43-4DE0-62485EA5820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EBD1DCDA-E216-21D0-8FF6-16053E8EC6D5}"/>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FDB2309C-8798-1AA9-7315-CF1B3AEF8ABF}"/>
              </a:ext>
            </a:extLst>
          </p:cNvPr>
          <p:cNvPicPr>
            <a:picLocks noChangeAspect="1"/>
          </p:cNvPicPr>
          <p:nvPr/>
        </p:nvPicPr>
        <p:blipFill>
          <a:blip r:embed="rId2"/>
          <a:stretch>
            <a:fillRect/>
          </a:stretch>
        </p:blipFill>
        <p:spPr>
          <a:xfrm>
            <a:off x="147930" y="196813"/>
            <a:ext cx="5136609" cy="2574523"/>
          </a:xfrm>
          <a:prstGeom prst="rect">
            <a:avLst/>
          </a:prstGeom>
        </p:spPr>
      </p:pic>
      <p:pic>
        <p:nvPicPr>
          <p:cNvPr id="7" name="Picture 6">
            <a:extLst>
              <a:ext uri="{FF2B5EF4-FFF2-40B4-BE49-F238E27FC236}">
                <a16:creationId xmlns:a16="http://schemas.microsoft.com/office/drawing/2014/main" id="{BE86D159-A7B2-3899-C2A2-14087047E885}"/>
              </a:ext>
            </a:extLst>
          </p:cNvPr>
          <p:cNvPicPr>
            <a:picLocks noChangeAspect="1"/>
          </p:cNvPicPr>
          <p:nvPr/>
        </p:nvPicPr>
        <p:blipFill>
          <a:blip r:embed="rId3"/>
          <a:stretch>
            <a:fillRect/>
          </a:stretch>
        </p:blipFill>
        <p:spPr>
          <a:xfrm>
            <a:off x="5420896" y="196813"/>
            <a:ext cx="6759447" cy="2574523"/>
          </a:xfrm>
          <a:prstGeom prst="rect">
            <a:avLst/>
          </a:prstGeom>
        </p:spPr>
      </p:pic>
      <p:pic>
        <p:nvPicPr>
          <p:cNvPr id="9" name="Picture 8">
            <a:extLst>
              <a:ext uri="{FF2B5EF4-FFF2-40B4-BE49-F238E27FC236}">
                <a16:creationId xmlns:a16="http://schemas.microsoft.com/office/drawing/2014/main" id="{0BACDE96-6D39-EB9B-42C6-9CBF49CCD4EE}"/>
              </a:ext>
            </a:extLst>
          </p:cNvPr>
          <p:cNvPicPr>
            <a:picLocks noChangeAspect="1"/>
          </p:cNvPicPr>
          <p:nvPr/>
        </p:nvPicPr>
        <p:blipFill>
          <a:blip r:embed="rId4"/>
          <a:stretch>
            <a:fillRect/>
          </a:stretch>
        </p:blipFill>
        <p:spPr>
          <a:xfrm>
            <a:off x="5284539" y="5210358"/>
            <a:ext cx="6895804" cy="1450829"/>
          </a:xfrm>
          <a:prstGeom prst="rect">
            <a:avLst/>
          </a:prstGeom>
        </p:spPr>
      </p:pic>
      <p:pic>
        <p:nvPicPr>
          <p:cNvPr id="11" name="Picture 10">
            <a:extLst>
              <a:ext uri="{FF2B5EF4-FFF2-40B4-BE49-F238E27FC236}">
                <a16:creationId xmlns:a16="http://schemas.microsoft.com/office/drawing/2014/main" id="{01AB44B6-1AFE-DCF7-69B9-09468D0A3BF6}"/>
              </a:ext>
            </a:extLst>
          </p:cNvPr>
          <p:cNvPicPr>
            <a:picLocks noChangeAspect="1"/>
          </p:cNvPicPr>
          <p:nvPr/>
        </p:nvPicPr>
        <p:blipFill>
          <a:blip r:embed="rId5"/>
          <a:stretch>
            <a:fillRect/>
          </a:stretch>
        </p:blipFill>
        <p:spPr>
          <a:xfrm>
            <a:off x="228376" y="3676504"/>
            <a:ext cx="5056163" cy="2816371"/>
          </a:xfrm>
          <a:prstGeom prst="rect">
            <a:avLst/>
          </a:prstGeom>
        </p:spPr>
      </p:pic>
    </p:spTree>
    <p:extLst>
      <p:ext uri="{BB962C8B-B14F-4D97-AF65-F5344CB8AC3E}">
        <p14:creationId xmlns:p14="http://schemas.microsoft.com/office/powerpoint/2010/main" val="1518092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E23C-865A-C936-E862-FEED8CF65F5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44724E7-6E9C-C656-D82B-E4F2EE9ACADE}"/>
              </a:ext>
            </a:extLst>
          </p:cNvPr>
          <p:cNvSpPr>
            <a:spLocks noGrp="1"/>
          </p:cNvSpPr>
          <p:nvPr>
            <p:ph idx="1"/>
          </p:nvPr>
        </p:nvSpPr>
        <p:spPr>
          <a:xfrm>
            <a:off x="1507587" y="4875068"/>
            <a:ext cx="10515600" cy="269428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model achieved an accuracy of 97%, meaning it correctly classified 97% of the test samples. The confusion matrix shows that the model correctly identified 60 benign (0) and 106 malignant (1) cases while misclassifying 3 benign as malignant and 2 malignant as benign. The classification report indicates high precision, recall, and F1-scores for both classes, with the malignant class (1) showing slightly better performance. Overall, the model demonstrates strong performance, particularly in identifying malignant cases.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600875-301A-F2CD-B40E-40E6B10093B1}"/>
              </a:ext>
            </a:extLst>
          </p:cNvPr>
          <p:cNvPicPr>
            <a:picLocks noChangeAspect="1"/>
          </p:cNvPicPr>
          <p:nvPr/>
        </p:nvPicPr>
        <p:blipFill>
          <a:blip r:embed="rId2"/>
          <a:stretch>
            <a:fillRect/>
          </a:stretch>
        </p:blipFill>
        <p:spPr>
          <a:xfrm>
            <a:off x="126609" y="131908"/>
            <a:ext cx="7033437" cy="3891451"/>
          </a:xfrm>
          <a:prstGeom prst="rect">
            <a:avLst/>
          </a:prstGeom>
        </p:spPr>
      </p:pic>
    </p:spTree>
    <p:extLst>
      <p:ext uri="{BB962C8B-B14F-4D97-AF65-F5344CB8AC3E}">
        <p14:creationId xmlns:p14="http://schemas.microsoft.com/office/powerpoint/2010/main" val="1435595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6BB6-AAF5-3C7E-9B28-E995D9EDE682}"/>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C4AA4A4-64C8-6F60-2FE6-EF5247C141DB}"/>
              </a:ext>
            </a:extLst>
          </p:cNvPr>
          <p:cNvSpPr>
            <a:spLocks noGrp="1"/>
          </p:cNvSpPr>
          <p:nvPr>
            <p:ph idx="1"/>
          </p:nvPr>
        </p:nvSpPr>
        <p:spPr>
          <a:xfrm>
            <a:off x="1" y="140676"/>
            <a:ext cx="12192000" cy="671732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classification report's macro and weighted averages are typically used in multi-class classification scenarios (more than two classes). However, these metrics can also be used in binary classification (two classes) to provide a comprehensive performance evaluation. In binary classification, ROC AUC is often preferred for evaluating model performance as it considers the trade-off between the true positive rate (sensitivity) and false positive rate, providing a single score to summarize the model's performance. Therefore, in addition to the classification report, using ROC AUC is beneficial for evaluating the model's effectiveness, especially when dealing with binary classes (0 and 1).</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5C243D-7FE3-685B-0FF6-A709B84252B9}"/>
              </a:ext>
            </a:extLst>
          </p:cNvPr>
          <p:cNvPicPr>
            <a:picLocks noChangeAspect="1"/>
          </p:cNvPicPr>
          <p:nvPr/>
        </p:nvPicPr>
        <p:blipFill>
          <a:blip r:embed="rId2"/>
          <a:stretch>
            <a:fillRect/>
          </a:stretch>
        </p:blipFill>
        <p:spPr>
          <a:xfrm>
            <a:off x="0" y="2017174"/>
            <a:ext cx="5201600" cy="892812"/>
          </a:xfrm>
          <a:prstGeom prst="rect">
            <a:avLst/>
          </a:prstGeom>
        </p:spPr>
      </p:pic>
      <p:pic>
        <p:nvPicPr>
          <p:cNvPr id="7" name="Picture 6">
            <a:extLst>
              <a:ext uri="{FF2B5EF4-FFF2-40B4-BE49-F238E27FC236}">
                <a16:creationId xmlns:a16="http://schemas.microsoft.com/office/drawing/2014/main" id="{DD1B947F-A39F-97CE-3025-673EBEFFB882}"/>
              </a:ext>
            </a:extLst>
          </p:cNvPr>
          <p:cNvPicPr>
            <a:picLocks noChangeAspect="1"/>
          </p:cNvPicPr>
          <p:nvPr/>
        </p:nvPicPr>
        <p:blipFill>
          <a:blip r:embed="rId3"/>
          <a:stretch>
            <a:fillRect/>
          </a:stretch>
        </p:blipFill>
        <p:spPr>
          <a:xfrm>
            <a:off x="4417481" y="3083217"/>
            <a:ext cx="7271025" cy="1000493"/>
          </a:xfrm>
          <a:prstGeom prst="rect">
            <a:avLst/>
          </a:prstGeom>
        </p:spPr>
      </p:pic>
      <p:pic>
        <p:nvPicPr>
          <p:cNvPr id="9" name="Picture 8">
            <a:extLst>
              <a:ext uri="{FF2B5EF4-FFF2-40B4-BE49-F238E27FC236}">
                <a16:creationId xmlns:a16="http://schemas.microsoft.com/office/drawing/2014/main" id="{85960C1C-AFCD-7243-03E7-AAC3D52A86E8}"/>
              </a:ext>
            </a:extLst>
          </p:cNvPr>
          <p:cNvPicPr>
            <a:picLocks noChangeAspect="1"/>
          </p:cNvPicPr>
          <p:nvPr/>
        </p:nvPicPr>
        <p:blipFill>
          <a:blip r:embed="rId4"/>
          <a:stretch>
            <a:fillRect/>
          </a:stretch>
        </p:blipFill>
        <p:spPr>
          <a:xfrm>
            <a:off x="-13842" y="4575784"/>
            <a:ext cx="8127562" cy="565199"/>
          </a:xfrm>
          <a:prstGeom prst="rect">
            <a:avLst/>
          </a:prstGeom>
        </p:spPr>
      </p:pic>
      <p:pic>
        <p:nvPicPr>
          <p:cNvPr id="11" name="Picture 10">
            <a:extLst>
              <a:ext uri="{FF2B5EF4-FFF2-40B4-BE49-F238E27FC236}">
                <a16:creationId xmlns:a16="http://schemas.microsoft.com/office/drawing/2014/main" id="{F3F86957-563A-015D-902C-1B0A903BDA0D}"/>
              </a:ext>
            </a:extLst>
          </p:cNvPr>
          <p:cNvPicPr>
            <a:picLocks noChangeAspect="1"/>
          </p:cNvPicPr>
          <p:nvPr/>
        </p:nvPicPr>
        <p:blipFill>
          <a:blip r:embed="rId5"/>
          <a:stretch>
            <a:fillRect/>
          </a:stretch>
        </p:blipFill>
        <p:spPr>
          <a:xfrm>
            <a:off x="4417481" y="5397117"/>
            <a:ext cx="7774518" cy="1125782"/>
          </a:xfrm>
          <a:prstGeom prst="rect">
            <a:avLst/>
          </a:prstGeom>
        </p:spPr>
      </p:pic>
    </p:spTree>
    <p:extLst>
      <p:ext uri="{BB962C8B-B14F-4D97-AF65-F5344CB8AC3E}">
        <p14:creationId xmlns:p14="http://schemas.microsoft.com/office/powerpoint/2010/main" val="869287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1328-EA9A-65A9-78DE-795D8134DFB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FB5153BA-119E-90FF-CEC9-C6F1AF52C906}"/>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BC3AEE11-C100-A16F-C964-535CEC4A7E6F}"/>
              </a:ext>
            </a:extLst>
          </p:cNvPr>
          <p:cNvPicPr>
            <a:picLocks noChangeAspect="1"/>
          </p:cNvPicPr>
          <p:nvPr/>
        </p:nvPicPr>
        <p:blipFill>
          <a:blip r:embed="rId2"/>
          <a:stretch>
            <a:fillRect/>
          </a:stretch>
        </p:blipFill>
        <p:spPr>
          <a:xfrm>
            <a:off x="0" y="0"/>
            <a:ext cx="8806375" cy="3101616"/>
          </a:xfrm>
          <a:prstGeom prst="rect">
            <a:avLst/>
          </a:prstGeom>
        </p:spPr>
      </p:pic>
      <p:pic>
        <p:nvPicPr>
          <p:cNvPr id="9" name="Picture 8">
            <a:extLst>
              <a:ext uri="{FF2B5EF4-FFF2-40B4-BE49-F238E27FC236}">
                <a16:creationId xmlns:a16="http://schemas.microsoft.com/office/drawing/2014/main" id="{D748CDB3-3E28-DCA6-19AB-0D5029A20724}"/>
              </a:ext>
            </a:extLst>
          </p:cNvPr>
          <p:cNvPicPr>
            <a:picLocks noChangeAspect="1"/>
          </p:cNvPicPr>
          <p:nvPr/>
        </p:nvPicPr>
        <p:blipFill>
          <a:blip r:embed="rId3"/>
          <a:stretch>
            <a:fillRect/>
          </a:stretch>
        </p:blipFill>
        <p:spPr>
          <a:xfrm>
            <a:off x="3151090" y="3644075"/>
            <a:ext cx="9040910" cy="3213925"/>
          </a:xfrm>
          <a:prstGeom prst="rect">
            <a:avLst/>
          </a:prstGeom>
        </p:spPr>
      </p:pic>
    </p:spTree>
    <p:extLst>
      <p:ext uri="{BB962C8B-B14F-4D97-AF65-F5344CB8AC3E}">
        <p14:creationId xmlns:p14="http://schemas.microsoft.com/office/powerpoint/2010/main" val="720061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428-23C9-9E5C-E1E0-C3BD23287CE9}"/>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BF678F6-09D4-98C0-3472-9243400F6CF5}"/>
              </a:ext>
            </a:extLst>
          </p:cNvPr>
          <p:cNvSpPr>
            <a:spLocks noGrp="1"/>
          </p:cNvSpPr>
          <p:nvPr>
            <p:ph idx="1"/>
          </p:nvPr>
        </p:nvSpPr>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9A281D82-7E38-82D5-04E6-A03AB90BE862}"/>
              </a:ext>
            </a:extLst>
          </p:cNvPr>
          <p:cNvPicPr>
            <a:picLocks noChangeAspect="1"/>
          </p:cNvPicPr>
          <p:nvPr/>
        </p:nvPicPr>
        <p:blipFill>
          <a:blip r:embed="rId2"/>
          <a:stretch>
            <a:fillRect/>
          </a:stretch>
        </p:blipFill>
        <p:spPr>
          <a:xfrm>
            <a:off x="717453" y="1245353"/>
            <a:ext cx="8731348" cy="4041524"/>
          </a:xfrm>
          <a:prstGeom prst="rect">
            <a:avLst/>
          </a:prstGeom>
        </p:spPr>
      </p:pic>
    </p:spTree>
    <p:extLst>
      <p:ext uri="{BB962C8B-B14F-4D97-AF65-F5344CB8AC3E}">
        <p14:creationId xmlns:p14="http://schemas.microsoft.com/office/powerpoint/2010/main" val="3316964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8132-5CE9-0742-F013-AA487E98AED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EC49382-9859-779D-F882-7E4DF984BEF6}"/>
              </a:ext>
            </a:extLst>
          </p:cNvPr>
          <p:cNvSpPr>
            <a:spLocks noGrp="1"/>
          </p:cNvSpPr>
          <p:nvPr>
            <p:ph idx="1"/>
          </p:nvPr>
        </p:nvSpPr>
        <p:spPr/>
        <p:txBody>
          <a:bodyPr/>
          <a:lstStyle/>
          <a:p>
            <a:pPr marL="0" indent="0">
              <a:buNone/>
            </a:pPr>
            <a:r>
              <a:rPr lang="en-US" dirty="0"/>
              <a:t> </a:t>
            </a:r>
            <a:endParaRPr lang="en-IN" dirty="0"/>
          </a:p>
        </p:txBody>
      </p:sp>
      <p:pic>
        <p:nvPicPr>
          <p:cNvPr id="15" name="Picture 14">
            <a:extLst>
              <a:ext uri="{FF2B5EF4-FFF2-40B4-BE49-F238E27FC236}">
                <a16:creationId xmlns:a16="http://schemas.microsoft.com/office/drawing/2014/main" id="{5F888ABA-5B34-A701-A5F2-CE272089F5F6}"/>
              </a:ext>
            </a:extLst>
          </p:cNvPr>
          <p:cNvPicPr>
            <a:picLocks noChangeAspect="1"/>
          </p:cNvPicPr>
          <p:nvPr/>
        </p:nvPicPr>
        <p:blipFill>
          <a:blip r:embed="rId2"/>
          <a:stretch>
            <a:fillRect/>
          </a:stretch>
        </p:blipFill>
        <p:spPr>
          <a:xfrm>
            <a:off x="200193" y="114230"/>
            <a:ext cx="5123188" cy="1085810"/>
          </a:xfrm>
          <a:prstGeom prst="rect">
            <a:avLst/>
          </a:prstGeom>
        </p:spPr>
      </p:pic>
      <p:pic>
        <p:nvPicPr>
          <p:cNvPr id="17" name="Picture 16">
            <a:extLst>
              <a:ext uri="{FF2B5EF4-FFF2-40B4-BE49-F238E27FC236}">
                <a16:creationId xmlns:a16="http://schemas.microsoft.com/office/drawing/2014/main" id="{5A6FEE7F-59F8-4AFD-5206-B51B98F7D1B9}"/>
              </a:ext>
            </a:extLst>
          </p:cNvPr>
          <p:cNvPicPr>
            <a:picLocks noChangeAspect="1"/>
          </p:cNvPicPr>
          <p:nvPr/>
        </p:nvPicPr>
        <p:blipFill>
          <a:blip r:embed="rId3"/>
          <a:stretch>
            <a:fillRect/>
          </a:stretch>
        </p:blipFill>
        <p:spPr>
          <a:xfrm>
            <a:off x="5323381" y="64377"/>
            <a:ext cx="6814303" cy="2223264"/>
          </a:xfrm>
          <a:prstGeom prst="rect">
            <a:avLst/>
          </a:prstGeom>
        </p:spPr>
      </p:pic>
      <p:pic>
        <p:nvPicPr>
          <p:cNvPr id="19" name="Picture 18">
            <a:extLst>
              <a:ext uri="{FF2B5EF4-FFF2-40B4-BE49-F238E27FC236}">
                <a16:creationId xmlns:a16="http://schemas.microsoft.com/office/drawing/2014/main" id="{0821414C-142E-D6A9-7630-EF1C74D67EF0}"/>
              </a:ext>
            </a:extLst>
          </p:cNvPr>
          <p:cNvPicPr>
            <a:picLocks noChangeAspect="1"/>
          </p:cNvPicPr>
          <p:nvPr/>
        </p:nvPicPr>
        <p:blipFill>
          <a:blip r:embed="rId4"/>
          <a:stretch>
            <a:fillRect/>
          </a:stretch>
        </p:blipFill>
        <p:spPr>
          <a:xfrm>
            <a:off x="5377697" y="2453380"/>
            <a:ext cx="6621689" cy="951925"/>
          </a:xfrm>
          <a:prstGeom prst="rect">
            <a:avLst/>
          </a:prstGeom>
        </p:spPr>
      </p:pic>
      <p:pic>
        <p:nvPicPr>
          <p:cNvPr id="21" name="Picture 20">
            <a:extLst>
              <a:ext uri="{FF2B5EF4-FFF2-40B4-BE49-F238E27FC236}">
                <a16:creationId xmlns:a16="http://schemas.microsoft.com/office/drawing/2014/main" id="{74FB7222-F069-852F-09D4-733F74A3A525}"/>
              </a:ext>
            </a:extLst>
          </p:cNvPr>
          <p:cNvPicPr>
            <a:picLocks noChangeAspect="1"/>
          </p:cNvPicPr>
          <p:nvPr/>
        </p:nvPicPr>
        <p:blipFill>
          <a:blip r:embed="rId5"/>
          <a:stretch>
            <a:fillRect/>
          </a:stretch>
        </p:blipFill>
        <p:spPr>
          <a:xfrm>
            <a:off x="54315" y="3452696"/>
            <a:ext cx="7854531" cy="3405303"/>
          </a:xfrm>
          <a:prstGeom prst="rect">
            <a:avLst/>
          </a:prstGeom>
        </p:spPr>
      </p:pic>
    </p:spTree>
    <p:extLst>
      <p:ext uri="{BB962C8B-B14F-4D97-AF65-F5344CB8AC3E}">
        <p14:creationId xmlns:p14="http://schemas.microsoft.com/office/powerpoint/2010/main" val="1992553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7065-8881-D09D-143D-E147987B2F1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F7440C8-7E1E-653B-E9F9-5D7B6590BF14}"/>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8E7084B5-5B8A-706E-7031-12C7E89AE39D}"/>
              </a:ext>
            </a:extLst>
          </p:cNvPr>
          <p:cNvPicPr>
            <a:picLocks noChangeAspect="1"/>
          </p:cNvPicPr>
          <p:nvPr/>
        </p:nvPicPr>
        <p:blipFill>
          <a:blip r:embed="rId2"/>
          <a:stretch>
            <a:fillRect/>
          </a:stretch>
        </p:blipFill>
        <p:spPr>
          <a:xfrm>
            <a:off x="224131" y="265112"/>
            <a:ext cx="11129670" cy="299261"/>
          </a:xfrm>
          <a:prstGeom prst="rect">
            <a:avLst/>
          </a:prstGeom>
        </p:spPr>
      </p:pic>
      <p:pic>
        <p:nvPicPr>
          <p:cNvPr id="7" name="Picture 6">
            <a:extLst>
              <a:ext uri="{FF2B5EF4-FFF2-40B4-BE49-F238E27FC236}">
                <a16:creationId xmlns:a16="http://schemas.microsoft.com/office/drawing/2014/main" id="{117E1C29-AD70-100A-240C-9C8E7F9B5F33}"/>
              </a:ext>
            </a:extLst>
          </p:cNvPr>
          <p:cNvPicPr>
            <a:picLocks noChangeAspect="1"/>
          </p:cNvPicPr>
          <p:nvPr/>
        </p:nvPicPr>
        <p:blipFill>
          <a:blip r:embed="rId3"/>
          <a:stretch>
            <a:fillRect/>
          </a:stretch>
        </p:blipFill>
        <p:spPr>
          <a:xfrm>
            <a:off x="2626189" y="659647"/>
            <a:ext cx="8838639" cy="2511450"/>
          </a:xfrm>
          <a:prstGeom prst="rect">
            <a:avLst/>
          </a:prstGeom>
        </p:spPr>
      </p:pic>
      <p:pic>
        <p:nvPicPr>
          <p:cNvPr id="9" name="Picture 8">
            <a:extLst>
              <a:ext uri="{FF2B5EF4-FFF2-40B4-BE49-F238E27FC236}">
                <a16:creationId xmlns:a16="http://schemas.microsoft.com/office/drawing/2014/main" id="{B0A51CA4-E74E-1441-30B6-7D7C40B06FD3}"/>
              </a:ext>
            </a:extLst>
          </p:cNvPr>
          <p:cNvPicPr>
            <a:picLocks noChangeAspect="1"/>
          </p:cNvPicPr>
          <p:nvPr/>
        </p:nvPicPr>
        <p:blipFill>
          <a:blip r:embed="rId4"/>
          <a:stretch>
            <a:fillRect/>
          </a:stretch>
        </p:blipFill>
        <p:spPr>
          <a:xfrm>
            <a:off x="224131" y="3610593"/>
            <a:ext cx="9473936" cy="391254"/>
          </a:xfrm>
          <a:prstGeom prst="rect">
            <a:avLst/>
          </a:prstGeom>
        </p:spPr>
      </p:pic>
      <p:pic>
        <p:nvPicPr>
          <p:cNvPr id="11" name="Picture 10">
            <a:extLst>
              <a:ext uri="{FF2B5EF4-FFF2-40B4-BE49-F238E27FC236}">
                <a16:creationId xmlns:a16="http://schemas.microsoft.com/office/drawing/2014/main" id="{71A7712B-E23B-FF6C-6439-39A3B0E759EF}"/>
              </a:ext>
            </a:extLst>
          </p:cNvPr>
          <p:cNvPicPr>
            <a:picLocks noChangeAspect="1"/>
          </p:cNvPicPr>
          <p:nvPr/>
        </p:nvPicPr>
        <p:blipFill>
          <a:blip r:embed="rId5"/>
          <a:stretch>
            <a:fillRect/>
          </a:stretch>
        </p:blipFill>
        <p:spPr>
          <a:xfrm>
            <a:off x="224131" y="4136784"/>
            <a:ext cx="6392134" cy="1784968"/>
          </a:xfrm>
          <a:prstGeom prst="rect">
            <a:avLst/>
          </a:prstGeom>
        </p:spPr>
      </p:pic>
      <p:pic>
        <p:nvPicPr>
          <p:cNvPr id="13" name="Picture 12">
            <a:extLst>
              <a:ext uri="{FF2B5EF4-FFF2-40B4-BE49-F238E27FC236}">
                <a16:creationId xmlns:a16="http://schemas.microsoft.com/office/drawing/2014/main" id="{4E8BE485-8C6B-6C65-7982-2EFA721C4FDE}"/>
              </a:ext>
            </a:extLst>
          </p:cNvPr>
          <p:cNvPicPr>
            <a:picLocks noChangeAspect="1"/>
          </p:cNvPicPr>
          <p:nvPr/>
        </p:nvPicPr>
        <p:blipFill>
          <a:blip r:embed="rId6"/>
          <a:stretch>
            <a:fillRect/>
          </a:stretch>
        </p:blipFill>
        <p:spPr>
          <a:xfrm>
            <a:off x="5584499" y="5091003"/>
            <a:ext cx="6607502" cy="1766998"/>
          </a:xfrm>
          <a:prstGeom prst="rect">
            <a:avLst/>
          </a:prstGeom>
        </p:spPr>
      </p:pic>
    </p:spTree>
    <p:extLst>
      <p:ext uri="{BB962C8B-B14F-4D97-AF65-F5344CB8AC3E}">
        <p14:creationId xmlns:p14="http://schemas.microsoft.com/office/powerpoint/2010/main" val="3351075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E87B-C8C2-C81A-5455-E610B61EEA4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C61B77EB-A93E-BE3D-1918-D32AEDE067C1}"/>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0091F57-BE34-0DAA-33BB-605A2EE11415}"/>
              </a:ext>
            </a:extLst>
          </p:cNvPr>
          <p:cNvSpPr txBox="1"/>
          <p:nvPr/>
        </p:nvSpPr>
        <p:spPr>
          <a:xfrm>
            <a:off x="3138183" y="1565454"/>
            <a:ext cx="8840400" cy="923330"/>
          </a:xfrm>
          <a:prstGeom prst="rect">
            <a:avLst/>
          </a:prstGeom>
          <a:noFill/>
        </p:spPr>
        <p:txBody>
          <a:bodyPr wrap="square">
            <a:spAutoFit/>
          </a:bodyPr>
          <a:lstStyle/>
          <a:p>
            <a:pPr marL="0" indent="0">
              <a:buNone/>
            </a:pPr>
            <a:r>
              <a:rPr lang="en-US" sz="1800" dirty="0">
                <a:latin typeface="Times New Roman" panose="02020603050405020304" pitchFamily="18" charset="0"/>
                <a:cs typeface="Times New Roman" panose="02020603050405020304" pitchFamily="18" charset="0"/>
              </a:rPr>
              <a:t>These lines add labels to the x-axis ("False Positive Rate") and y-axis ("True Positive Rate") of the plot, and set the title of the plot as "Receiver Operating Characteristic (ROC) Curve" to clearly describe the axes and the overall purpose of the plot.</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EDED3EF-3D09-DE1A-149E-14E20DD955A0}"/>
              </a:ext>
            </a:extLst>
          </p:cNvPr>
          <p:cNvPicPr>
            <a:picLocks noChangeAspect="1"/>
          </p:cNvPicPr>
          <p:nvPr/>
        </p:nvPicPr>
        <p:blipFill>
          <a:blip r:embed="rId2"/>
          <a:stretch>
            <a:fillRect/>
          </a:stretch>
        </p:blipFill>
        <p:spPr>
          <a:xfrm>
            <a:off x="213417" y="230188"/>
            <a:ext cx="6833691" cy="1200329"/>
          </a:xfrm>
          <a:prstGeom prst="rect">
            <a:avLst/>
          </a:prstGeom>
        </p:spPr>
      </p:pic>
      <p:pic>
        <p:nvPicPr>
          <p:cNvPr id="9" name="Picture 8">
            <a:extLst>
              <a:ext uri="{FF2B5EF4-FFF2-40B4-BE49-F238E27FC236}">
                <a16:creationId xmlns:a16="http://schemas.microsoft.com/office/drawing/2014/main" id="{68EE9279-DE18-BE5B-D126-E871C0C4C456}"/>
              </a:ext>
            </a:extLst>
          </p:cNvPr>
          <p:cNvPicPr>
            <a:picLocks noChangeAspect="1"/>
          </p:cNvPicPr>
          <p:nvPr/>
        </p:nvPicPr>
        <p:blipFill>
          <a:blip r:embed="rId3"/>
          <a:stretch>
            <a:fillRect/>
          </a:stretch>
        </p:blipFill>
        <p:spPr>
          <a:xfrm>
            <a:off x="213417" y="2969151"/>
            <a:ext cx="4120001" cy="784762"/>
          </a:xfrm>
          <a:prstGeom prst="rect">
            <a:avLst/>
          </a:prstGeom>
        </p:spPr>
      </p:pic>
      <p:pic>
        <p:nvPicPr>
          <p:cNvPr id="11" name="Picture 10">
            <a:extLst>
              <a:ext uri="{FF2B5EF4-FFF2-40B4-BE49-F238E27FC236}">
                <a16:creationId xmlns:a16="http://schemas.microsoft.com/office/drawing/2014/main" id="{ACFA1B84-E05B-C540-EBF9-DAB4AF94C12E}"/>
              </a:ext>
            </a:extLst>
          </p:cNvPr>
          <p:cNvPicPr>
            <a:picLocks noChangeAspect="1"/>
          </p:cNvPicPr>
          <p:nvPr/>
        </p:nvPicPr>
        <p:blipFill>
          <a:blip r:embed="rId4"/>
          <a:stretch>
            <a:fillRect/>
          </a:stretch>
        </p:blipFill>
        <p:spPr>
          <a:xfrm>
            <a:off x="3138183" y="3747975"/>
            <a:ext cx="9053817" cy="784761"/>
          </a:xfrm>
          <a:prstGeom prst="rect">
            <a:avLst/>
          </a:prstGeom>
        </p:spPr>
      </p:pic>
      <p:pic>
        <p:nvPicPr>
          <p:cNvPr id="13" name="Picture 12">
            <a:extLst>
              <a:ext uri="{FF2B5EF4-FFF2-40B4-BE49-F238E27FC236}">
                <a16:creationId xmlns:a16="http://schemas.microsoft.com/office/drawing/2014/main" id="{BA9C3F6B-3CD3-E084-ADAA-B988A0A7A16A}"/>
              </a:ext>
            </a:extLst>
          </p:cNvPr>
          <p:cNvPicPr>
            <a:picLocks noChangeAspect="1"/>
          </p:cNvPicPr>
          <p:nvPr/>
        </p:nvPicPr>
        <p:blipFill>
          <a:blip r:embed="rId5"/>
          <a:stretch>
            <a:fillRect/>
          </a:stretch>
        </p:blipFill>
        <p:spPr>
          <a:xfrm>
            <a:off x="213417" y="5292547"/>
            <a:ext cx="2663646" cy="810675"/>
          </a:xfrm>
          <a:prstGeom prst="rect">
            <a:avLst/>
          </a:prstGeom>
        </p:spPr>
      </p:pic>
      <p:sp>
        <p:nvSpPr>
          <p:cNvPr id="15" name="TextBox 14">
            <a:extLst>
              <a:ext uri="{FF2B5EF4-FFF2-40B4-BE49-F238E27FC236}">
                <a16:creationId xmlns:a16="http://schemas.microsoft.com/office/drawing/2014/main" id="{6B1052E0-AE4F-915F-8784-784ECE7984A1}"/>
              </a:ext>
            </a:extLst>
          </p:cNvPr>
          <p:cNvSpPr txBox="1"/>
          <p:nvPr/>
        </p:nvSpPr>
        <p:spPr>
          <a:xfrm>
            <a:off x="3138183" y="5992297"/>
            <a:ext cx="6098344" cy="369332"/>
          </a:xfrm>
          <a:prstGeom prst="rect">
            <a:avLst/>
          </a:prstGeom>
          <a:noFill/>
        </p:spPr>
        <p:txBody>
          <a:bodyPr wrap="square">
            <a:spAutoFit/>
          </a:bodyPr>
          <a:lstStyle/>
          <a:p>
            <a:r>
              <a:rPr lang="en-US" dirty="0"/>
              <a:t>Displays the plot.</a:t>
            </a:r>
            <a:endParaRPr lang="en-IN" dirty="0"/>
          </a:p>
        </p:txBody>
      </p:sp>
    </p:spTree>
    <p:extLst>
      <p:ext uri="{BB962C8B-B14F-4D97-AF65-F5344CB8AC3E}">
        <p14:creationId xmlns:p14="http://schemas.microsoft.com/office/powerpoint/2010/main" val="125298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4B45-6A12-0039-FEE1-BD90C5606FC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56A8EE9-86CF-F78B-91DF-F88709D82164}"/>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6E30AD7E-C9B5-12BD-62D9-E11FD56BBD7A}"/>
              </a:ext>
            </a:extLst>
          </p:cNvPr>
          <p:cNvPicPr>
            <a:picLocks noChangeAspect="1"/>
          </p:cNvPicPr>
          <p:nvPr/>
        </p:nvPicPr>
        <p:blipFill>
          <a:blip r:embed="rId2"/>
          <a:stretch>
            <a:fillRect/>
          </a:stretch>
        </p:blipFill>
        <p:spPr>
          <a:xfrm>
            <a:off x="3132845" y="4738687"/>
            <a:ext cx="8832648" cy="1950427"/>
          </a:xfrm>
          <a:prstGeom prst="rect">
            <a:avLst/>
          </a:prstGeom>
        </p:spPr>
      </p:pic>
      <p:pic>
        <p:nvPicPr>
          <p:cNvPr id="9" name="Picture 8">
            <a:extLst>
              <a:ext uri="{FF2B5EF4-FFF2-40B4-BE49-F238E27FC236}">
                <a16:creationId xmlns:a16="http://schemas.microsoft.com/office/drawing/2014/main" id="{5A248324-30E1-726B-6D54-21BCAC269B55}"/>
              </a:ext>
            </a:extLst>
          </p:cNvPr>
          <p:cNvPicPr>
            <a:picLocks noChangeAspect="1"/>
          </p:cNvPicPr>
          <p:nvPr/>
        </p:nvPicPr>
        <p:blipFill>
          <a:blip r:embed="rId3"/>
          <a:stretch>
            <a:fillRect/>
          </a:stretch>
        </p:blipFill>
        <p:spPr>
          <a:xfrm>
            <a:off x="0" y="174065"/>
            <a:ext cx="5992837" cy="4497154"/>
          </a:xfrm>
          <a:prstGeom prst="rect">
            <a:avLst/>
          </a:prstGeom>
        </p:spPr>
      </p:pic>
      <p:pic>
        <p:nvPicPr>
          <p:cNvPr id="11" name="Picture 10">
            <a:extLst>
              <a:ext uri="{FF2B5EF4-FFF2-40B4-BE49-F238E27FC236}">
                <a16:creationId xmlns:a16="http://schemas.microsoft.com/office/drawing/2014/main" id="{760E5801-1DC4-5D7B-07DD-1DAF7298F04C}"/>
              </a:ext>
            </a:extLst>
          </p:cNvPr>
          <p:cNvPicPr>
            <a:picLocks noChangeAspect="1"/>
          </p:cNvPicPr>
          <p:nvPr/>
        </p:nvPicPr>
        <p:blipFill>
          <a:blip r:embed="rId4"/>
          <a:stretch>
            <a:fillRect/>
          </a:stretch>
        </p:blipFill>
        <p:spPr>
          <a:xfrm>
            <a:off x="6709995" y="656431"/>
            <a:ext cx="5450391" cy="3947319"/>
          </a:xfrm>
          <a:prstGeom prst="rect">
            <a:avLst/>
          </a:prstGeom>
        </p:spPr>
      </p:pic>
    </p:spTree>
    <p:extLst>
      <p:ext uri="{BB962C8B-B14F-4D97-AF65-F5344CB8AC3E}">
        <p14:creationId xmlns:p14="http://schemas.microsoft.com/office/powerpoint/2010/main" val="2797870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EB227-C063-A450-B477-32DF52C747E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A36D8DF-CC73-27C8-FB20-FBD8EBD8FA04}"/>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159F3253-1876-0D67-9C35-FCE52E332B85}"/>
              </a:ext>
            </a:extLst>
          </p:cNvPr>
          <p:cNvPicPr>
            <a:picLocks noChangeAspect="1"/>
          </p:cNvPicPr>
          <p:nvPr/>
        </p:nvPicPr>
        <p:blipFill>
          <a:blip r:embed="rId2"/>
          <a:stretch>
            <a:fillRect/>
          </a:stretch>
        </p:blipFill>
        <p:spPr>
          <a:xfrm>
            <a:off x="0" y="0"/>
            <a:ext cx="7461006" cy="4768890"/>
          </a:xfrm>
          <a:prstGeom prst="rect">
            <a:avLst/>
          </a:prstGeom>
        </p:spPr>
      </p:pic>
      <p:pic>
        <p:nvPicPr>
          <p:cNvPr id="7" name="Picture 6">
            <a:extLst>
              <a:ext uri="{FF2B5EF4-FFF2-40B4-BE49-F238E27FC236}">
                <a16:creationId xmlns:a16="http://schemas.microsoft.com/office/drawing/2014/main" id="{4E4ABA2F-D449-1CE0-E646-FC8B7D67A9F6}"/>
              </a:ext>
            </a:extLst>
          </p:cNvPr>
          <p:cNvPicPr>
            <a:picLocks noChangeAspect="1"/>
          </p:cNvPicPr>
          <p:nvPr/>
        </p:nvPicPr>
        <p:blipFill>
          <a:blip r:embed="rId3"/>
          <a:stretch>
            <a:fillRect/>
          </a:stretch>
        </p:blipFill>
        <p:spPr>
          <a:xfrm>
            <a:off x="6935373" y="4586217"/>
            <a:ext cx="5256628" cy="2215293"/>
          </a:xfrm>
          <a:prstGeom prst="rect">
            <a:avLst/>
          </a:prstGeom>
        </p:spPr>
      </p:pic>
    </p:spTree>
    <p:extLst>
      <p:ext uri="{BB962C8B-B14F-4D97-AF65-F5344CB8AC3E}">
        <p14:creationId xmlns:p14="http://schemas.microsoft.com/office/powerpoint/2010/main" val="1975789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DD08-839A-EBD4-3601-3F04A2CE9872}"/>
              </a:ext>
            </a:extLst>
          </p:cNvPr>
          <p:cNvSpPr>
            <a:spLocks noGrp="1"/>
          </p:cNvSpPr>
          <p:nvPr>
            <p:ph type="title"/>
          </p:nvPr>
        </p:nvSpPr>
        <p:spPr/>
        <p:txBody>
          <a:bodyPr/>
          <a:lstStyle/>
          <a:p>
            <a:r>
              <a:rPr lang="en-US" dirty="0"/>
              <a:t> </a:t>
            </a:r>
            <a:endParaRPr lang="en-IN" dirty="0"/>
          </a:p>
        </p:txBody>
      </p:sp>
      <p:sp>
        <p:nvSpPr>
          <p:cNvPr id="9" name="Content Placeholder 8">
            <a:extLst>
              <a:ext uri="{FF2B5EF4-FFF2-40B4-BE49-F238E27FC236}">
                <a16:creationId xmlns:a16="http://schemas.microsoft.com/office/drawing/2014/main" id="{49A39251-F644-8DF0-0C48-2C89F9043871}"/>
              </a:ext>
            </a:extLst>
          </p:cNvPr>
          <p:cNvSpPr>
            <a:spLocks noGrp="1"/>
          </p:cNvSpPr>
          <p:nvPr>
            <p:ph idx="1"/>
          </p:nvPr>
        </p:nvSpPr>
        <p:spPr>
          <a:xfrm>
            <a:off x="514643" y="365125"/>
            <a:ext cx="10515600" cy="4351338"/>
          </a:xfrm>
        </p:spPr>
        <p:txBody>
          <a:bodyPr/>
          <a:lstStyle/>
          <a:p>
            <a:pPr marL="0" indent="0">
              <a:buNone/>
            </a:pPr>
            <a:r>
              <a:rPr lang="en-US" dirty="0"/>
              <a:t> </a:t>
            </a:r>
            <a:endParaRPr lang="en-IN" dirty="0"/>
          </a:p>
        </p:txBody>
      </p:sp>
      <p:pic>
        <p:nvPicPr>
          <p:cNvPr id="11" name="Picture 10">
            <a:extLst>
              <a:ext uri="{FF2B5EF4-FFF2-40B4-BE49-F238E27FC236}">
                <a16:creationId xmlns:a16="http://schemas.microsoft.com/office/drawing/2014/main" id="{5F3D7047-B6FD-1496-65CB-59171870A88B}"/>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023261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42FC8-652C-11E6-A137-475B4289A7F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248E6C9-EBCB-5DFD-4532-85135688087D}"/>
              </a:ext>
            </a:extLst>
          </p:cNvPr>
          <p:cNvSpPr>
            <a:spLocks noGrp="1"/>
          </p:cNvSpPr>
          <p:nvPr>
            <p:ph idx="1"/>
          </p:nvPr>
        </p:nvSpPr>
        <p:spPr/>
        <p:txBody>
          <a:bodyPr/>
          <a:lstStyle/>
          <a:p>
            <a:pPr marL="0" indent="0">
              <a:buNone/>
            </a:pPr>
            <a:r>
              <a:rPr lang="en-US"/>
              <a:t> </a:t>
            </a:r>
            <a:endParaRPr lang="en-IN" dirty="0"/>
          </a:p>
        </p:txBody>
      </p:sp>
      <p:pic>
        <p:nvPicPr>
          <p:cNvPr id="4" name="Picture 3">
            <a:extLst>
              <a:ext uri="{FF2B5EF4-FFF2-40B4-BE49-F238E27FC236}">
                <a16:creationId xmlns:a16="http://schemas.microsoft.com/office/drawing/2014/main" id="{84DC5308-C75E-2BFE-4E9E-1F275B5BAA77}"/>
              </a:ext>
            </a:extLst>
          </p:cNvPr>
          <p:cNvPicPr>
            <a:picLocks noChangeAspect="1"/>
          </p:cNvPicPr>
          <p:nvPr/>
        </p:nvPicPr>
        <p:blipFill>
          <a:blip r:embed="rId2"/>
          <a:stretch>
            <a:fillRect/>
          </a:stretch>
        </p:blipFill>
        <p:spPr>
          <a:xfrm>
            <a:off x="351692" y="174065"/>
            <a:ext cx="5992837" cy="4497154"/>
          </a:xfrm>
          <a:prstGeom prst="rect">
            <a:avLst/>
          </a:prstGeom>
        </p:spPr>
      </p:pic>
      <p:sp>
        <p:nvSpPr>
          <p:cNvPr id="6" name="TextBox 5">
            <a:extLst>
              <a:ext uri="{FF2B5EF4-FFF2-40B4-BE49-F238E27FC236}">
                <a16:creationId xmlns:a16="http://schemas.microsoft.com/office/drawing/2014/main" id="{5AD7B594-ADB6-49D0-DD4C-129602D02FDD}"/>
              </a:ext>
            </a:extLst>
          </p:cNvPr>
          <p:cNvSpPr txBox="1"/>
          <p:nvPr/>
        </p:nvSpPr>
        <p:spPr>
          <a:xfrm>
            <a:off x="5032717" y="4806156"/>
            <a:ext cx="6098344" cy="1754326"/>
          </a:xfrm>
          <a:prstGeom prst="rect">
            <a:avLst/>
          </a:prstGeom>
          <a:noFill/>
        </p:spPr>
        <p:txBody>
          <a:bodyPr wrap="square">
            <a:spAutoFit/>
          </a:bodyPr>
          <a:lstStyle/>
          <a:p>
            <a:r>
              <a:rPr lang="en-US" dirty="0"/>
              <a:t>When the ROC AUC is 1, it indicates that the model has </a:t>
            </a:r>
            <a:r>
              <a:rPr lang="en-US" b="1" dirty="0"/>
              <a:t>perfect</a:t>
            </a:r>
            <a:r>
              <a:rPr lang="en-US" dirty="0"/>
              <a:t> discriminatory ability. This means the model can correctly distinguish between the positive and negative classes without making any errors—there are no false positives or false negatives. In other words, the model perfectly separates the classes, making it an ideal classifier.</a:t>
            </a:r>
            <a:endParaRPr lang="en-IN" dirty="0"/>
          </a:p>
        </p:txBody>
      </p:sp>
    </p:spTree>
    <p:extLst>
      <p:ext uri="{BB962C8B-B14F-4D97-AF65-F5344CB8AC3E}">
        <p14:creationId xmlns:p14="http://schemas.microsoft.com/office/powerpoint/2010/main" val="82499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E89B-9B81-74D8-CCBD-CBBE37232CE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31326311-7BF5-1117-3961-0374025935F6}"/>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E73BFE01-7523-8648-A0A6-8552A50D8316}"/>
              </a:ext>
            </a:extLst>
          </p:cNvPr>
          <p:cNvPicPr>
            <a:picLocks noChangeAspect="1"/>
          </p:cNvPicPr>
          <p:nvPr/>
        </p:nvPicPr>
        <p:blipFill>
          <a:blip r:embed="rId2"/>
          <a:stretch>
            <a:fillRect/>
          </a:stretch>
        </p:blipFill>
        <p:spPr>
          <a:xfrm>
            <a:off x="0" y="0"/>
            <a:ext cx="6580987" cy="4909625"/>
          </a:xfrm>
          <a:prstGeom prst="rect">
            <a:avLst/>
          </a:prstGeom>
        </p:spPr>
      </p:pic>
      <p:pic>
        <p:nvPicPr>
          <p:cNvPr id="7" name="Picture 6">
            <a:extLst>
              <a:ext uri="{FF2B5EF4-FFF2-40B4-BE49-F238E27FC236}">
                <a16:creationId xmlns:a16="http://schemas.microsoft.com/office/drawing/2014/main" id="{DA18150E-D892-69ED-5CAC-8715F0E0F39D}"/>
              </a:ext>
            </a:extLst>
          </p:cNvPr>
          <p:cNvPicPr>
            <a:picLocks noChangeAspect="1"/>
          </p:cNvPicPr>
          <p:nvPr/>
        </p:nvPicPr>
        <p:blipFill>
          <a:blip r:embed="rId3"/>
          <a:stretch>
            <a:fillRect/>
          </a:stretch>
        </p:blipFill>
        <p:spPr>
          <a:xfrm>
            <a:off x="5289892" y="4375663"/>
            <a:ext cx="6902108" cy="2482337"/>
          </a:xfrm>
          <a:prstGeom prst="rect">
            <a:avLst/>
          </a:prstGeom>
        </p:spPr>
      </p:pic>
    </p:spTree>
    <p:extLst>
      <p:ext uri="{BB962C8B-B14F-4D97-AF65-F5344CB8AC3E}">
        <p14:creationId xmlns:p14="http://schemas.microsoft.com/office/powerpoint/2010/main" val="3351667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9992-A985-0957-C3E9-F8DEF096D3E7}"/>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9BA3E7C-918E-D56E-7F92-9A4A0C0100E7}"/>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440EAAB6-4828-EEEC-4273-FC994F150922}"/>
              </a:ext>
            </a:extLst>
          </p:cNvPr>
          <p:cNvPicPr>
            <a:picLocks noChangeAspect="1"/>
          </p:cNvPicPr>
          <p:nvPr/>
        </p:nvPicPr>
        <p:blipFill>
          <a:blip r:embed="rId2"/>
          <a:stretch>
            <a:fillRect/>
          </a:stretch>
        </p:blipFill>
        <p:spPr>
          <a:xfrm>
            <a:off x="0" y="0"/>
            <a:ext cx="8091487" cy="4066142"/>
          </a:xfrm>
          <a:prstGeom prst="rect">
            <a:avLst/>
          </a:prstGeom>
        </p:spPr>
      </p:pic>
      <p:pic>
        <p:nvPicPr>
          <p:cNvPr id="7" name="Picture 6">
            <a:extLst>
              <a:ext uri="{FF2B5EF4-FFF2-40B4-BE49-F238E27FC236}">
                <a16:creationId xmlns:a16="http://schemas.microsoft.com/office/drawing/2014/main" id="{29F7AA1D-1E6D-84D4-02CF-476CF388EF6C}"/>
              </a:ext>
            </a:extLst>
          </p:cNvPr>
          <p:cNvPicPr>
            <a:picLocks noChangeAspect="1"/>
          </p:cNvPicPr>
          <p:nvPr/>
        </p:nvPicPr>
        <p:blipFill>
          <a:blip r:embed="rId3"/>
          <a:stretch>
            <a:fillRect/>
          </a:stretch>
        </p:blipFill>
        <p:spPr>
          <a:xfrm>
            <a:off x="7924800" y="2135742"/>
            <a:ext cx="4267200" cy="4722258"/>
          </a:xfrm>
          <a:prstGeom prst="rect">
            <a:avLst/>
          </a:prstGeom>
        </p:spPr>
      </p:pic>
    </p:spTree>
    <p:extLst>
      <p:ext uri="{BB962C8B-B14F-4D97-AF65-F5344CB8AC3E}">
        <p14:creationId xmlns:p14="http://schemas.microsoft.com/office/powerpoint/2010/main" val="522271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64204-3CB8-2BC2-F2CE-DE892A42380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4CA08FA-A226-A18E-7D70-6DBC117D1303}"/>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257BD9A9-D5C2-E1DE-DAD1-217DAE48A1B1}"/>
              </a:ext>
            </a:extLst>
          </p:cNvPr>
          <p:cNvPicPr>
            <a:picLocks noChangeAspect="1"/>
          </p:cNvPicPr>
          <p:nvPr/>
        </p:nvPicPr>
        <p:blipFill>
          <a:blip r:embed="rId2"/>
          <a:stretch>
            <a:fillRect/>
          </a:stretch>
        </p:blipFill>
        <p:spPr>
          <a:xfrm>
            <a:off x="0" y="0"/>
            <a:ext cx="5241167" cy="4141621"/>
          </a:xfrm>
          <a:prstGeom prst="rect">
            <a:avLst/>
          </a:prstGeom>
        </p:spPr>
      </p:pic>
      <p:pic>
        <p:nvPicPr>
          <p:cNvPr id="7" name="Picture 6">
            <a:extLst>
              <a:ext uri="{FF2B5EF4-FFF2-40B4-BE49-F238E27FC236}">
                <a16:creationId xmlns:a16="http://schemas.microsoft.com/office/drawing/2014/main" id="{848EE03A-9D56-6C2C-CCC7-6D5F8B35D2FD}"/>
              </a:ext>
            </a:extLst>
          </p:cNvPr>
          <p:cNvPicPr>
            <a:picLocks noChangeAspect="1"/>
          </p:cNvPicPr>
          <p:nvPr/>
        </p:nvPicPr>
        <p:blipFill>
          <a:blip r:embed="rId3"/>
          <a:stretch>
            <a:fillRect/>
          </a:stretch>
        </p:blipFill>
        <p:spPr>
          <a:xfrm>
            <a:off x="5411226" y="2944763"/>
            <a:ext cx="6780774" cy="3913237"/>
          </a:xfrm>
          <a:prstGeom prst="rect">
            <a:avLst/>
          </a:prstGeom>
        </p:spPr>
      </p:pic>
    </p:spTree>
    <p:extLst>
      <p:ext uri="{BB962C8B-B14F-4D97-AF65-F5344CB8AC3E}">
        <p14:creationId xmlns:p14="http://schemas.microsoft.com/office/powerpoint/2010/main" val="1057113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A140-DBB1-45FB-16F6-6CD2E6D0929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19397D00-155C-10DA-F1C8-F68DA45A8FCC}"/>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3D2BD151-9882-6ABA-4949-44607B6D7600}"/>
              </a:ext>
            </a:extLst>
          </p:cNvPr>
          <p:cNvPicPr>
            <a:picLocks noChangeAspect="1"/>
          </p:cNvPicPr>
          <p:nvPr/>
        </p:nvPicPr>
        <p:blipFill>
          <a:blip r:embed="rId2"/>
          <a:stretch>
            <a:fillRect/>
          </a:stretch>
        </p:blipFill>
        <p:spPr>
          <a:xfrm>
            <a:off x="103516" y="131029"/>
            <a:ext cx="8495654" cy="1325563"/>
          </a:xfrm>
          <a:prstGeom prst="rect">
            <a:avLst/>
          </a:prstGeom>
        </p:spPr>
      </p:pic>
      <p:pic>
        <p:nvPicPr>
          <p:cNvPr id="7" name="Picture 6">
            <a:extLst>
              <a:ext uri="{FF2B5EF4-FFF2-40B4-BE49-F238E27FC236}">
                <a16:creationId xmlns:a16="http://schemas.microsoft.com/office/drawing/2014/main" id="{333F98BB-E6F4-0465-1EF6-7AC6056ED4AD}"/>
              </a:ext>
            </a:extLst>
          </p:cNvPr>
          <p:cNvPicPr>
            <a:picLocks noChangeAspect="1"/>
          </p:cNvPicPr>
          <p:nvPr/>
        </p:nvPicPr>
        <p:blipFill>
          <a:blip r:embed="rId3"/>
          <a:stretch>
            <a:fillRect/>
          </a:stretch>
        </p:blipFill>
        <p:spPr>
          <a:xfrm>
            <a:off x="0" y="1690688"/>
            <a:ext cx="12192000" cy="5167312"/>
          </a:xfrm>
          <a:prstGeom prst="rect">
            <a:avLst/>
          </a:prstGeom>
        </p:spPr>
      </p:pic>
    </p:spTree>
    <p:extLst>
      <p:ext uri="{BB962C8B-B14F-4D97-AF65-F5344CB8AC3E}">
        <p14:creationId xmlns:p14="http://schemas.microsoft.com/office/powerpoint/2010/main" val="146100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1972-C671-5C6E-3DF1-AE278610FE5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28C0459-994F-8BEA-B543-20D7B87FCA4A}"/>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9C9D223-D2C9-4314-2365-0AA063512035}"/>
              </a:ext>
            </a:extLst>
          </p:cNvPr>
          <p:cNvPicPr>
            <a:picLocks noChangeAspect="1"/>
          </p:cNvPicPr>
          <p:nvPr/>
        </p:nvPicPr>
        <p:blipFill>
          <a:blip r:embed="rId2"/>
          <a:stretch>
            <a:fillRect/>
          </a:stretch>
        </p:blipFill>
        <p:spPr>
          <a:xfrm>
            <a:off x="0" y="0"/>
            <a:ext cx="12168653" cy="6858000"/>
          </a:xfrm>
          <a:prstGeom prst="rect">
            <a:avLst/>
          </a:prstGeom>
        </p:spPr>
      </p:pic>
    </p:spTree>
    <p:extLst>
      <p:ext uri="{BB962C8B-B14F-4D97-AF65-F5344CB8AC3E}">
        <p14:creationId xmlns:p14="http://schemas.microsoft.com/office/powerpoint/2010/main" val="1755970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5FFFB-25E8-76AD-FCEE-28CE3144E0CB}"/>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E7FDED65-7584-09A0-FB37-CBB0BA9FE4D1}"/>
              </a:ext>
            </a:extLst>
          </p:cNvPr>
          <p:cNvSpPr>
            <a:spLocks noGrp="1"/>
          </p:cNvSpPr>
          <p:nvPr>
            <p:ph idx="1"/>
          </p:nvPr>
        </p:nvSpPr>
        <p:spPr/>
        <p:txBody>
          <a:bodyPr/>
          <a:lstStyle/>
          <a:p>
            <a:pPr marL="0" indent="0">
              <a:buNone/>
            </a:pPr>
            <a:r>
              <a:rPr lang="en-US"/>
              <a:t> </a:t>
            </a:r>
            <a:endParaRPr lang="en-IN" dirty="0"/>
          </a:p>
        </p:txBody>
      </p:sp>
      <p:pic>
        <p:nvPicPr>
          <p:cNvPr id="5" name="Picture 4">
            <a:extLst>
              <a:ext uri="{FF2B5EF4-FFF2-40B4-BE49-F238E27FC236}">
                <a16:creationId xmlns:a16="http://schemas.microsoft.com/office/drawing/2014/main" id="{DB41A98E-D686-B08E-7887-CD74B11B9ADC}"/>
              </a:ext>
            </a:extLst>
          </p:cNvPr>
          <p:cNvPicPr>
            <a:picLocks noChangeAspect="1"/>
          </p:cNvPicPr>
          <p:nvPr/>
        </p:nvPicPr>
        <p:blipFill>
          <a:blip r:embed="rId2"/>
          <a:stretch>
            <a:fillRect/>
          </a:stretch>
        </p:blipFill>
        <p:spPr>
          <a:xfrm>
            <a:off x="368984" y="105507"/>
            <a:ext cx="5300296" cy="6734494"/>
          </a:xfrm>
          <a:prstGeom prst="rect">
            <a:avLst/>
          </a:prstGeom>
        </p:spPr>
      </p:pic>
      <p:pic>
        <p:nvPicPr>
          <p:cNvPr id="7" name="Picture 6">
            <a:extLst>
              <a:ext uri="{FF2B5EF4-FFF2-40B4-BE49-F238E27FC236}">
                <a16:creationId xmlns:a16="http://schemas.microsoft.com/office/drawing/2014/main" id="{4C7B6690-C82E-25B8-522D-4DE0030BA4B6}"/>
              </a:ext>
            </a:extLst>
          </p:cNvPr>
          <p:cNvPicPr>
            <a:picLocks noChangeAspect="1"/>
          </p:cNvPicPr>
          <p:nvPr/>
        </p:nvPicPr>
        <p:blipFill>
          <a:blip r:embed="rId3"/>
          <a:stretch>
            <a:fillRect/>
          </a:stretch>
        </p:blipFill>
        <p:spPr>
          <a:xfrm>
            <a:off x="6096000" y="681037"/>
            <a:ext cx="6096000" cy="1269269"/>
          </a:xfrm>
          <a:prstGeom prst="rect">
            <a:avLst/>
          </a:prstGeom>
        </p:spPr>
      </p:pic>
      <p:sp>
        <p:nvSpPr>
          <p:cNvPr id="9" name="TextBox 8">
            <a:extLst>
              <a:ext uri="{FF2B5EF4-FFF2-40B4-BE49-F238E27FC236}">
                <a16:creationId xmlns:a16="http://schemas.microsoft.com/office/drawing/2014/main" id="{58B7A9E0-55FC-759F-F3E9-08C902D108CC}"/>
              </a:ext>
            </a:extLst>
          </p:cNvPr>
          <p:cNvSpPr txBox="1"/>
          <p:nvPr/>
        </p:nvSpPr>
        <p:spPr>
          <a:xfrm>
            <a:off x="6093656" y="3008199"/>
            <a:ext cx="6098344" cy="1323439"/>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In this case, the total squared error (61) is higher compared to the least squares line’s total squared error (12). This shows how guessing or using a non-optimal line results in less accurate predictions.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342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583</Words>
  <Application>Microsoft Office PowerPoint</Application>
  <PresentationFormat>Widescreen</PresentationFormat>
  <Paragraphs>69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Unicode MS</vt:lpstr>
      <vt:lpstr>Calibri</vt:lpstr>
      <vt:lpstr>Calibri Light</vt:lpstr>
      <vt:lpstr>Times New Roman</vt:lpstr>
      <vt:lpstr>Office Theme</vt:lpstr>
      <vt:lpstr>4-A:-For a given set of training data examples stored in a CSV file, implement least square regression algorithm.</vt:lpstr>
      <vt:lpstr> </vt:lpstr>
      <vt:lpstr> </vt:lpstr>
      <vt:lpstr> </vt:lpstr>
      <vt:lpstr>  </vt:lpstr>
      <vt:lpstr> </vt:lpstr>
      <vt:lpstr> </vt:lpstr>
      <vt:lpstr> </vt:lpstr>
      <vt:lpstr> </vt:lpstr>
      <vt:lpstr>Now, coming to the practical:-</vt:lpstr>
      <vt:lpstr> </vt:lpstr>
      <vt:lpstr> </vt:lpstr>
      <vt:lpstr> </vt:lpstr>
      <vt:lpstr> </vt:lpstr>
      <vt:lpstr> </vt:lpstr>
      <vt:lpstr>4-B:- For a given set of training data examples stored in a .csv file, implement logistic regression algorithm.</vt:lpstr>
      <vt:lpstr>Dataset:-</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4-A:-For a given set of training data examples stored in a CSV file, implement least square regression algorithm.</dc:title>
  <dc:creator>Pratiksha Panda</dc:creator>
  <cp:lastModifiedBy>Pratiksha Panda</cp:lastModifiedBy>
  <cp:revision>25</cp:revision>
  <dcterms:created xsi:type="dcterms:W3CDTF">2024-08-29T15:18:13Z</dcterms:created>
  <dcterms:modified xsi:type="dcterms:W3CDTF">2024-09-29T16:34:18Z</dcterms:modified>
</cp:coreProperties>
</file>