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47DD-4BB3-479E-7DD5-97C5432D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09486-3E01-8D49-BB90-C6E4D462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6B9E-8733-0C71-2C6E-27267518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7268-28AC-983C-1B94-5A1A0C01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3691-9088-8248-859C-2227B33A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0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309-9470-87F5-6A25-23C3A4D6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3A7A0-669C-D4C2-0CCD-783C0F04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92DE-92A2-2F8B-19F0-4A0D57E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7C86-63D0-04A0-B3BA-94241084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70CB-54EB-81FB-009A-585CE5C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1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EDE8B-C9AB-4811-166F-58265C7B9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7F1D-B52E-1E25-154B-1D0845A9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5D9E-80E4-4641-66ED-915F7503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E302-928F-7A2C-892D-5DA95FAD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A995-2EC2-296C-752A-E658629F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D54-1FE4-6B38-193D-A4837B28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636A-9A7F-FBBF-28D0-4D3C0185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7D96-FC8B-4B02-D713-576BCE9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ED9-1092-91E5-5D86-24780E3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4DF9-80AE-9748-71BB-CE10F81D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1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B610-CC43-9C43-D41B-1463E75E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29A9-9C57-A312-2695-778D11C1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3BBF-1CD6-B514-E102-750D2985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02E8-BE04-C954-05AE-6F6CF40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5648-AC7D-1EA7-7D60-E33883B1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E85B-F30A-0D0D-5464-4C918E95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387D-A82C-2203-4849-F4B509AF6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8314-087A-5E00-C56A-D51E5CDD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2DD3-B711-68C5-4F80-2F40922F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D6197-B7D4-5E9E-382B-31AD73DF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21DB-2553-769E-8AB7-FFE6475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1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31F1-356E-B44E-698E-A6DBA2C1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2DC1-B24E-E94D-73D1-253FF37E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CF24-1290-50B1-70BA-5798E4C9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BC4F3-C0CC-451A-D16B-528931304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8261B-09AF-77E9-2235-8912E2736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FF85E-99BC-7311-372B-98AA7D96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C1B79-77CA-C51B-D656-F753293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E90DE-872D-01C4-CFC5-E4CACC4D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8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E541-0A77-A5E6-E70D-96ACE1E2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0F2B3-2344-5B80-F3A9-BD83A20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663B-CD04-E2BE-D821-9B9CAB3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FA10-5EEF-D663-1403-7AAF4C85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C17FC-B8F8-4202-5BD9-DC36A6ED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4B3E-68F1-604A-1467-FD12CA6C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1AA88-AFF3-C61C-A33E-10CFED35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FD23-53FE-BDAA-8006-DE500190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8D1B-22BD-0D0E-0B2A-472BEB9F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AC4F-6E48-FAE4-969B-F8934314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D723-7A25-7996-49F3-8353D47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65B0-5731-8F9A-A46A-B55F8B87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45812-A6E4-6A7A-7A7E-E62D58AB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2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C569-BC98-5268-5C7E-E7C0460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C38E2-F25E-CE01-22D5-A4E9ADCC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81657-193E-9ECC-3B55-30A150C6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9D84-E49A-4634-8A3F-1C26E4B8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AC4B-D50F-D0A1-DDEC-A61657A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B6FE-C0F6-1FB5-DFF3-E4311384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8C568-12D7-46C3-920A-E8C6969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0DC1-F748-BF97-9C49-27BFB1C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2D27-9A3D-EECE-E2E8-63443DA79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3042-E9A7-496B-AA5F-527209CD360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CE76-B315-1BEE-8BA1-976535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89DE-4EA6-598D-EA88-BA202FC2C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5C27-E68C-48C7-B7C6-37CA9104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5347-B251-99BC-0CE0-F33E914E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0166"/>
            <a:ext cx="12192000" cy="337624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construct a Bayesian network considering medical data. Use this model to demonstrate the diagnosis of heart patient using standard heart disease dataset.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9BF5-F22C-64F5-E272-4D30FE8A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745"/>
            <a:ext cx="9144000" cy="5310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8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9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7615-19F4-2074-053E-4A0DD954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29745"/>
            <a:ext cx="5397158" cy="226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3F78E-DBAE-A6F3-F3C1-A48FCAC9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01" y="2090833"/>
            <a:ext cx="6682300" cy="47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14B0B-7F28-6C54-B8BD-F45DDB4A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7"/>
            <a:ext cx="6569612" cy="314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BC273-4623-ADF4-562D-C126CC76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13" y="2543175"/>
            <a:ext cx="5622388" cy="431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F6FE3-32A7-2DFF-E788-3B76621F6A05}"/>
              </a:ext>
            </a:extLst>
          </p:cNvPr>
          <p:cNvSpPr txBox="1"/>
          <p:nvPr/>
        </p:nvSpPr>
        <p:spPr>
          <a:xfrm>
            <a:off x="6569612" y="830877"/>
            <a:ext cx="5622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snippet defines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Distributions (CPDs)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variables in the Bayesian Network related to heart disease risk factors. Each CPD assigns probabilities to different categories of a variable.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3E1DC-2C05-6740-B892-CE9FBF3D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2325" cy="2039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32B97-E1CF-4850-2FC3-8125A05D10AB}"/>
              </a:ext>
            </a:extLst>
          </p:cNvPr>
          <p:cNvSpPr txBox="1"/>
          <p:nvPr/>
        </p:nvSpPr>
        <p:spPr>
          <a:xfrm>
            <a:off x="5862325" y="0"/>
            <a:ext cx="632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defines a Conditional Probability Distribution (CPD) for the </a:t>
            </a:r>
            <a:r>
              <a:rPr lang="en-US" dirty="0" err="1"/>
              <a:t>HeartDisease</a:t>
            </a:r>
            <a:r>
              <a:rPr lang="en-US" dirty="0"/>
              <a:t> variable in a Bayesian Network, with probabilities conditioned on multiple factors.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7CDB0C-BF3C-AC0D-EFA7-F4870CBB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5" y="1139483"/>
            <a:ext cx="6329675" cy="5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42E8D-F5D7-3598-0CA5-3E4FD1C1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970484" cy="249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62B59-1A81-088A-1413-980CE104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495550"/>
            <a:ext cx="5353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8F91-F6E8-3A21-33BB-8790B7E5A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3"/>
          <a:stretch/>
        </p:blipFill>
        <p:spPr>
          <a:xfrm>
            <a:off x="0" y="664624"/>
            <a:ext cx="7066012" cy="2561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D7408-9A85-9684-B6CD-43CF90F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1663"/>
            <a:ext cx="12192000" cy="23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5347-B251-99BC-0CE0-F33E914E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0166"/>
            <a:ext cx="12192000" cy="337624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non-parametric locally weighted regression algorithm in order to fit data points. Select appropriate dataset for your experiment and draw graph.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9BF5-F22C-64F5-E272-4D30FE8A2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745"/>
            <a:ext cx="9144000" cy="5310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8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5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55BD-759D-8DFD-9C1A-6F29ECF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E41-AB2D-0208-65D8-85DD76CE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50ADC-E69C-2893-33AC-5276CB06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386732" cy="156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28B55-6768-A86B-F4A3-15038D04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29" y="1614525"/>
            <a:ext cx="7451187" cy="927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1F4174-40C9-791F-70B8-50D84DC0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06" y="5854221"/>
            <a:ext cx="7843810" cy="1003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353CC-434F-7929-E72A-ADA5BE3F9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278" y="4891403"/>
            <a:ext cx="7696200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04DF8-4A87-14A4-59A5-C0C98A02C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22" y="2593709"/>
            <a:ext cx="5404162" cy="21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317-F58F-0C8C-D9EA-6A26AFB2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975B-1DC8-693D-4C9B-DE0473A8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FA2B-D5C6-5EB4-EBFB-073697D5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108500"/>
            <a:ext cx="10814037" cy="158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B5864-2D3B-2A8E-AB7D-8BF8E2F6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7" y="1825625"/>
            <a:ext cx="11465170" cy="49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480C-1B48-2F2A-8AEB-E4BAC7C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889A-6C49-F27E-A050-7F423758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1F2B1-D490-7AA4-485E-36BB287A8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38"/>
          <a:stretch/>
        </p:blipFill>
        <p:spPr>
          <a:xfrm>
            <a:off x="137013" y="230187"/>
            <a:ext cx="11834593" cy="45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FD6BD-83A5-3235-EC42-9B2A0491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15973"/>
            <a:ext cx="6318091" cy="4280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85D3D-38A2-F15B-AC82-C2A09553B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191087"/>
            <a:ext cx="5974080" cy="3755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A73B0-12EC-92E3-35DE-4B8489588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1" y="5096669"/>
            <a:ext cx="5974079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3C78-D737-91DB-D5B8-B8361952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CA74-FE9E-5C53-BF5A-1611BCCB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03127-D363-52D8-94DE-52DCC76A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188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9735F-2FCB-5F62-F2BE-663E8474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389"/>
            <a:ext cx="6096000" cy="4457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B39ED-95D7-655E-0C64-A51C3DBA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9837"/>
            <a:ext cx="6096000" cy="4275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29CBC-1530-B86F-14A7-8EB341856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51671"/>
            <a:ext cx="6096000" cy="11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1AB6-BB4E-2215-1588-A8829066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Basics of Bayesian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19DA-F8AA-C754-EA41-9C08548F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003FC-767E-D97A-C045-898A0663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41" y="1825625"/>
            <a:ext cx="59817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DE6F-DE0F-F33F-B960-F6D7EE7E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5949-FE24-97CB-8D74-3BB6423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EDB52-4A57-6016-B8B0-E18DF0EA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924175"/>
            <a:ext cx="6686550" cy="39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5E0C8-AFDF-05CC-A7CA-60740AA4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" y="128000"/>
            <a:ext cx="7112830" cy="27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414E-4622-DA32-68FF-643531B0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211E-22F1-0809-ACED-1FF7066E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C380-F14A-C23C-B7FA-F1C04F7E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3" y="176066"/>
            <a:ext cx="6916396" cy="286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5F43B-26E9-CB36-F7BD-7942EBCA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4" y="3225833"/>
            <a:ext cx="7896225" cy="35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4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72EB-6784-ADA9-505D-AFB0AD50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5996-F5C6-E5F0-6C7F-0B74A046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3D09-D413-6159-D592-D591E58D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" y="126146"/>
            <a:ext cx="8620125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82E68-06C4-1D59-86DF-26CCF7F7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" y="2141417"/>
            <a:ext cx="7183242" cy="4716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3613A-DA03-3A32-2F38-25759FB2EDE6}"/>
              </a:ext>
            </a:extLst>
          </p:cNvPr>
          <p:cNvSpPr txBox="1"/>
          <p:nvPr/>
        </p:nvSpPr>
        <p:spPr>
          <a:xfrm>
            <a:off x="7118251" y="3124131"/>
            <a:ext cx="49980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creates a scatter plot to compare the actual wine quality values against the predicted values from the Non-Parametric Locally Weighted Regression model. It includes a diagonal red dashed line representing perfect predictions, helping to visualize how closely the predictions match the actual 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7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10CB-1DFF-43E1-978F-EAC902B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3E44-0185-0A33-BC78-03772C10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72388-AA9D-B9EF-AB29-99545300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E53C-10FF-A542-FC3E-074C5A43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C6F9-A000-6532-C62F-BEAEFC99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83B01-6D58-7133-1B74-75231616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62588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5BF27-7009-5C13-04AF-B3D1B065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96" y="2289968"/>
            <a:ext cx="5833404" cy="45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7CC8-04B8-D6AE-ED51-EF44BAE0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D7EC-A451-7F0E-D713-D402F70D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E19BF-546B-4252-9A37-8D8AC56D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79" y="4656892"/>
            <a:ext cx="7915422" cy="2201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79833-E6B9-32EE-DAF3-4D91A9C1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5865" cy="48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60B6-7EC3-8E63-AF00-7B546789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59FD-0F23-F52B-A2A7-CB3497DD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79683-5C9E-EDB2-0995-F06FBFC1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2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E1F8-D6FE-FF41-35A0-325D47E5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430058"/>
            <a:ext cx="9608234" cy="5427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EA238-C7CD-0436-7479-0141BC277436}"/>
              </a:ext>
            </a:extLst>
          </p:cNvPr>
          <p:cNvSpPr txBox="1"/>
          <p:nvPr/>
        </p:nvSpPr>
        <p:spPr>
          <a:xfrm>
            <a:off x="8004517" y="5214783"/>
            <a:ext cx="41874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network,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in the model and can be calculated automatically based on the relationships between the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1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94F5-A855-65F9-BBAB-B5E7E402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12C7-EFE8-E595-479A-24A77867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52115-4A06-CC6A-C5C3-8C5883C1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858794" cy="2940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1BFF6-6181-0A77-AB1E-D11D8112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5085"/>
            <a:ext cx="49815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3B759-DE53-391B-BD4F-F7D3ECA7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1497"/>
            <a:ext cx="5864196" cy="3276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6EB6F-5CA6-8C79-C815-88F76C27C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38" y="4135902"/>
            <a:ext cx="4728861" cy="27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92A-AAAB-0F4D-F8FE-A40981D2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6D06-B34F-9595-204F-34695673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17174-DB83-C80B-BBB7-24DACBFD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10"/>
            <a:ext cx="4184687" cy="2652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9E913-E712-A70F-A6D6-39CBE964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7" y="78214"/>
            <a:ext cx="4862732" cy="2535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D1BED-F159-5C96-A669-1F92540D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1190"/>
            <a:ext cx="9411287" cy="41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6E79-0B41-2C20-1D64-916E889B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FD14-8653-5FF3-788D-A1A5687B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C168-B351-245F-65EA-E64CE144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323"/>
            <a:ext cx="2943176" cy="393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E042D-1420-409F-D11A-BAB8B507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89" y="729004"/>
            <a:ext cx="9364511" cy="100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2D6A3-A4AE-948F-7F39-75369855B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1841"/>
            <a:ext cx="4741441" cy="169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76C03-A113-3140-8BF8-86C898BA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441" y="2264899"/>
            <a:ext cx="7450559" cy="45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244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Write a program to construct a Bayesian network considering medical data. Use this model to demonstrate the diagnosis of heart patient using standard heart disease dataset.</vt:lpstr>
      <vt:lpstr>Basics of Bayesian Network</vt:lpstr>
      <vt:lpstr> </vt:lpstr>
      <vt:lpstr> </vt:lpstr>
      <vt:lpstr> </vt:lpstr>
      <vt:lpstr> </vt:lpstr>
      <vt:lpstr> </vt:lpstr>
      <vt:lpstr> </vt:lpstr>
      <vt:lpstr>Now, coming to practical:-</vt:lpstr>
      <vt:lpstr> </vt:lpstr>
      <vt:lpstr> </vt:lpstr>
      <vt:lpstr> </vt:lpstr>
      <vt:lpstr> </vt:lpstr>
      <vt:lpstr> </vt:lpstr>
      <vt:lpstr>Implement the non-parametric locally weighted regression algorithm in order to fit data points. Select appropriate dataset for your experiment and draw graph.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 to construct a Bayesian network considering medical data. Use this model to demonstrate the diagnosis of heart patient using standard heart disease dataset.</dc:title>
  <dc:creator>Pratiksha Panda</dc:creator>
  <cp:lastModifiedBy>Pratiksha Panda</cp:lastModifiedBy>
  <cp:revision>18</cp:revision>
  <dcterms:created xsi:type="dcterms:W3CDTF">2024-09-30T12:45:52Z</dcterms:created>
  <dcterms:modified xsi:type="dcterms:W3CDTF">2024-10-06T16:36:46Z</dcterms:modified>
</cp:coreProperties>
</file>