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71" r:id="rId8"/>
    <p:sldId id="260" r:id="rId9"/>
    <p:sldId id="272" r:id="rId10"/>
    <p:sldId id="273" r:id="rId11"/>
    <p:sldId id="274" r:id="rId12"/>
    <p:sldId id="275" r:id="rId13"/>
    <p:sldId id="276" r:id="rId14"/>
    <p:sldId id="277" r:id="rId15"/>
    <p:sldId id="267" r:id="rId16"/>
    <p:sldId id="266" r:id="rId17"/>
    <p:sldId id="278" r:id="rId18"/>
    <p:sldId id="279" r:id="rId19"/>
    <p:sldId id="280" r:id="rId20"/>
    <p:sldId id="281" r:id="rId21"/>
    <p:sldId id="282" r:id="rId22"/>
    <p:sldId id="283" r:id="rId23"/>
    <p:sldId id="284" r:id="rId24"/>
    <p:sldId id="285" r:id="rId25"/>
    <p:sldId id="286" r:id="rId26"/>
    <p:sldId id="304" r:id="rId27"/>
    <p:sldId id="289" r:id="rId28"/>
    <p:sldId id="290" r:id="rId29"/>
    <p:sldId id="292" r:id="rId30"/>
    <p:sldId id="294" r:id="rId31"/>
    <p:sldId id="297" r:id="rId32"/>
    <p:sldId id="299" r:id="rId33"/>
    <p:sldId id="300" r:id="rId34"/>
    <p:sldId id="301" r:id="rId35"/>
    <p:sldId id="302" r:id="rId36"/>
    <p:sldId id="30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14A4-D4D0-9545-CFC5-D44863DE82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03CD7D-7639-0188-AC4F-0207F688BD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EF2EA8-4ABF-8289-A2B8-1CBB57363DEF}"/>
              </a:ext>
            </a:extLst>
          </p:cNvPr>
          <p:cNvSpPr>
            <a:spLocks noGrp="1"/>
          </p:cNvSpPr>
          <p:nvPr>
            <p:ph type="dt" sz="half" idx="10"/>
          </p:nvPr>
        </p:nvSpPr>
        <p:spPr/>
        <p:txBody>
          <a:bodyPr/>
          <a:lstStyle/>
          <a:p>
            <a:fld id="{300616A2-3BE3-4192-B715-6C71C3F7C124}" type="datetimeFigureOut">
              <a:rPr lang="en-IN" smtClean="0"/>
              <a:t>01-09-2024</a:t>
            </a:fld>
            <a:endParaRPr lang="en-IN"/>
          </a:p>
        </p:txBody>
      </p:sp>
      <p:sp>
        <p:nvSpPr>
          <p:cNvPr id="5" name="Footer Placeholder 4">
            <a:extLst>
              <a:ext uri="{FF2B5EF4-FFF2-40B4-BE49-F238E27FC236}">
                <a16:creationId xmlns:a16="http://schemas.microsoft.com/office/drawing/2014/main" id="{429F2E84-6788-911B-E456-CD0C2B1474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21039A-DB57-E7AD-D46E-AB3400E612DE}"/>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57681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A108B-E02A-5919-2E25-9FFDB22190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9F7BCB-EC02-224D-423C-209E1840DD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E686CA-485C-33DB-FDC0-2D74C7259C17}"/>
              </a:ext>
            </a:extLst>
          </p:cNvPr>
          <p:cNvSpPr>
            <a:spLocks noGrp="1"/>
          </p:cNvSpPr>
          <p:nvPr>
            <p:ph type="dt" sz="half" idx="10"/>
          </p:nvPr>
        </p:nvSpPr>
        <p:spPr/>
        <p:txBody>
          <a:bodyPr/>
          <a:lstStyle/>
          <a:p>
            <a:fld id="{300616A2-3BE3-4192-B715-6C71C3F7C124}" type="datetimeFigureOut">
              <a:rPr lang="en-IN" smtClean="0"/>
              <a:t>01-09-2024</a:t>
            </a:fld>
            <a:endParaRPr lang="en-IN"/>
          </a:p>
        </p:txBody>
      </p:sp>
      <p:sp>
        <p:nvSpPr>
          <p:cNvPr id="5" name="Footer Placeholder 4">
            <a:extLst>
              <a:ext uri="{FF2B5EF4-FFF2-40B4-BE49-F238E27FC236}">
                <a16:creationId xmlns:a16="http://schemas.microsoft.com/office/drawing/2014/main" id="{6A5E8E83-8756-E814-D19E-921FB9C443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A0859-7E5F-C596-0A36-FF4E5706D2BE}"/>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11108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0C56B9-24A8-FC02-5211-8BDFC1F1DD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8EFCCA-5B8C-0EE0-8412-322F3304A7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C28142-1DC9-399E-8E36-CB906D300977}"/>
              </a:ext>
            </a:extLst>
          </p:cNvPr>
          <p:cNvSpPr>
            <a:spLocks noGrp="1"/>
          </p:cNvSpPr>
          <p:nvPr>
            <p:ph type="dt" sz="half" idx="10"/>
          </p:nvPr>
        </p:nvSpPr>
        <p:spPr/>
        <p:txBody>
          <a:bodyPr/>
          <a:lstStyle/>
          <a:p>
            <a:fld id="{300616A2-3BE3-4192-B715-6C71C3F7C124}" type="datetimeFigureOut">
              <a:rPr lang="en-IN" smtClean="0"/>
              <a:t>01-09-2024</a:t>
            </a:fld>
            <a:endParaRPr lang="en-IN"/>
          </a:p>
        </p:txBody>
      </p:sp>
      <p:sp>
        <p:nvSpPr>
          <p:cNvPr id="5" name="Footer Placeholder 4">
            <a:extLst>
              <a:ext uri="{FF2B5EF4-FFF2-40B4-BE49-F238E27FC236}">
                <a16:creationId xmlns:a16="http://schemas.microsoft.com/office/drawing/2014/main" id="{75C53873-2060-41C0-34C8-322AE38E9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36052B-38A5-EE8A-60E5-6F07D31D2C39}"/>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204150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2FC4-6A17-EE57-FF68-AFE409DB3E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49E17C-FAB9-D822-6739-1244107FBA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D686C-769C-E9E6-69D6-2E0F4BAA7422}"/>
              </a:ext>
            </a:extLst>
          </p:cNvPr>
          <p:cNvSpPr>
            <a:spLocks noGrp="1"/>
          </p:cNvSpPr>
          <p:nvPr>
            <p:ph type="dt" sz="half" idx="10"/>
          </p:nvPr>
        </p:nvSpPr>
        <p:spPr/>
        <p:txBody>
          <a:bodyPr/>
          <a:lstStyle/>
          <a:p>
            <a:fld id="{300616A2-3BE3-4192-B715-6C71C3F7C124}" type="datetimeFigureOut">
              <a:rPr lang="en-IN" smtClean="0"/>
              <a:t>01-09-2024</a:t>
            </a:fld>
            <a:endParaRPr lang="en-IN"/>
          </a:p>
        </p:txBody>
      </p:sp>
      <p:sp>
        <p:nvSpPr>
          <p:cNvPr id="5" name="Footer Placeholder 4">
            <a:extLst>
              <a:ext uri="{FF2B5EF4-FFF2-40B4-BE49-F238E27FC236}">
                <a16:creationId xmlns:a16="http://schemas.microsoft.com/office/drawing/2014/main" id="{B03B1EEF-026C-D0BF-A59E-FCC3C2EBE7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6B8C62-DAF5-178F-FF73-9DEDD3F75B8A}"/>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523087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1783-941F-A958-BA28-E9C655D4E4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94E1DC-CA08-D62F-BE01-FAEE14631A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E3ED4D-CD38-7954-B7E9-697DF9A9A0AE}"/>
              </a:ext>
            </a:extLst>
          </p:cNvPr>
          <p:cNvSpPr>
            <a:spLocks noGrp="1"/>
          </p:cNvSpPr>
          <p:nvPr>
            <p:ph type="dt" sz="half" idx="10"/>
          </p:nvPr>
        </p:nvSpPr>
        <p:spPr/>
        <p:txBody>
          <a:bodyPr/>
          <a:lstStyle/>
          <a:p>
            <a:fld id="{300616A2-3BE3-4192-B715-6C71C3F7C124}" type="datetimeFigureOut">
              <a:rPr lang="en-IN" smtClean="0"/>
              <a:t>01-09-2024</a:t>
            </a:fld>
            <a:endParaRPr lang="en-IN"/>
          </a:p>
        </p:txBody>
      </p:sp>
      <p:sp>
        <p:nvSpPr>
          <p:cNvPr id="5" name="Footer Placeholder 4">
            <a:extLst>
              <a:ext uri="{FF2B5EF4-FFF2-40B4-BE49-F238E27FC236}">
                <a16:creationId xmlns:a16="http://schemas.microsoft.com/office/drawing/2014/main" id="{22D76D7C-F531-1148-B896-0673C60050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53370-9946-1F8C-34D3-5C375DDD29D6}"/>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54273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D2AA-A576-428C-6B5C-22F906CA56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79ACE4-57DE-9AE0-D1E7-4F949E6367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46FBCA-29B1-6BC4-05F0-8864A961E7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597962-B652-6BC8-4F7B-B1CF32E8243C}"/>
              </a:ext>
            </a:extLst>
          </p:cNvPr>
          <p:cNvSpPr>
            <a:spLocks noGrp="1"/>
          </p:cNvSpPr>
          <p:nvPr>
            <p:ph type="dt" sz="half" idx="10"/>
          </p:nvPr>
        </p:nvSpPr>
        <p:spPr/>
        <p:txBody>
          <a:bodyPr/>
          <a:lstStyle/>
          <a:p>
            <a:fld id="{300616A2-3BE3-4192-B715-6C71C3F7C124}" type="datetimeFigureOut">
              <a:rPr lang="en-IN" smtClean="0"/>
              <a:t>01-09-2024</a:t>
            </a:fld>
            <a:endParaRPr lang="en-IN"/>
          </a:p>
        </p:txBody>
      </p:sp>
      <p:sp>
        <p:nvSpPr>
          <p:cNvPr id="6" name="Footer Placeholder 5">
            <a:extLst>
              <a:ext uri="{FF2B5EF4-FFF2-40B4-BE49-F238E27FC236}">
                <a16:creationId xmlns:a16="http://schemas.microsoft.com/office/drawing/2014/main" id="{1833AE66-0D1B-AC31-AC96-7C8AAB45DD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4B686F-5CD2-24DB-83DA-F1592185E845}"/>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213569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C9DB-C9DB-6012-571B-72A63DC499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D93174-3754-EBD0-0827-7E85CC64B4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32F442-E6A3-0749-1293-38674841A2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E6C503-8845-8709-BC3C-37B8A97BC8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867325-FA37-A463-1125-C7367FEAE0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1F62EA-848A-C7BD-92D9-614F0F866738}"/>
              </a:ext>
            </a:extLst>
          </p:cNvPr>
          <p:cNvSpPr>
            <a:spLocks noGrp="1"/>
          </p:cNvSpPr>
          <p:nvPr>
            <p:ph type="dt" sz="half" idx="10"/>
          </p:nvPr>
        </p:nvSpPr>
        <p:spPr/>
        <p:txBody>
          <a:bodyPr/>
          <a:lstStyle/>
          <a:p>
            <a:fld id="{300616A2-3BE3-4192-B715-6C71C3F7C124}" type="datetimeFigureOut">
              <a:rPr lang="en-IN" smtClean="0"/>
              <a:t>01-09-2024</a:t>
            </a:fld>
            <a:endParaRPr lang="en-IN"/>
          </a:p>
        </p:txBody>
      </p:sp>
      <p:sp>
        <p:nvSpPr>
          <p:cNvPr id="8" name="Footer Placeholder 7">
            <a:extLst>
              <a:ext uri="{FF2B5EF4-FFF2-40B4-BE49-F238E27FC236}">
                <a16:creationId xmlns:a16="http://schemas.microsoft.com/office/drawing/2014/main" id="{40166AC0-287B-D261-3F71-6780F59B0A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6B7D63-6038-367A-3392-4F1F0E76FE6E}"/>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46410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3BE61-14D8-5B78-93EC-90FAB79984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1AA3AC-53A8-974D-C39C-ACEAAA14DF26}"/>
              </a:ext>
            </a:extLst>
          </p:cNvPr>
          <p:cNvSpPr>
            <a:spLocks noGrp="1"/>
          </p:cNvSpPr>
          <p:nvPr>
            <p:ph type="dt" sz="half" idx="10"/>
          </p:nvPr>
        </p:nvSpPr>
        <p:spPr/>
        <p:txBody>
          <a:bodyPr/>
          <a:lstStyle/>
          <a:p>
            <a:fld id="{300616A2-3BE3-4192-B715-6C71C3F7C124}" type="datetimeFigureOut">
              <a:rPr lang="en-IN" smtClean="0"/>
              <a:t>01-09-2024</a:t>
            </a:fld>
            <a:endParaRPr lang="en-IN"/>
          </a:p>
        </p:txBody>
      </p:sp>
      <p:sp>
        <p:nvSpPr>
          <p:cNvPr id="4" name="Footer Placeholder 3">
            <a:extLst>
              <a:ext uri="{FF2B5EF4-FFF2-40B4-BE49-F238E27FC236}">
                <a16:creationId xmlns:a16="http://schemas.microsoft.com/office/drawing/2014/main" id="{20908F2B-22B2-539C-B3BF-0F51543BA9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1121A4-A428-1665-CD34-82A1F4FB850F}"/>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4171399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B3A5F-B107-A755-B7E3-C064BCEAA6BF}"/>
              </a:ext>
            </a:extLst>
          </p:cNvPr>
          <p:cNvSpPr>
            <a:spLocks noGrp="1"/>
          </p:cNvSpPr>
          <p:nvPr>
            <p:ph type="dt" sz="half" idx="10"/>
          </p:nvPr>
        </p:nvSpPr>
        <p:spPr/>
        <p:txBody>
          <a:bodyPr/>
          <a:lstStyle/>
          <a:p>
            <a:fld id="{300616A2-3BE3-4192-B715-6C71C3F7C124}" type="datetimeFigureOut">
              <a:rPr lang="en-IN" smtClean="0"/>
              <a:t>01-09-2024</a:t>
            </a:fld>
            <a:endParaRPr lang="en-IN"/>
          </a:p>
        </p:txBody>
      </p:sp>
      <p:sp>
        <p:nvSpPr>
          <p:cNvPr id="3" name="Footer Placeholder 2">
            <a:extLst>
              <a:ext uri="{FF2B5EF4-FFF2-40B4-BE49-F238E27FC236}">
                <a16:creationId xmlns:a16="http://schemas.microsoft.com/office/drawing/2014/main" id="{4BE6CE76-197C-D2A8-693A-E709FC2FB1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631B4A-579B-BA49-D869-FE85EA5BE897}"/>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191512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1981-5821-5C60-F5F4-FEF1505F2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A7FE6D-76FE-D9FA-01BF-79130F834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9B3781-915A-C35E-4976-D9C1E1105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13D47-A08E-8170-6753-E80FF839D510}"/>
              </a:ext>
            </a:extLst>
          </p:cNvPr>
          <p:cNvSpPr>
            <a:spLocks noGrp="1"/>
          </p:cNvSpPr>
          <p:nvPr>
            <p:ph type="dt" sz="half" idx="10"/>
          </p:nvPr>
        </p:nvSpPr>
        <p:spPr/>
        <p:txBody>
          <a:bodyPr/>
          <a:lstStyle/>
          <a:p>
            <a:fld id="{300616A2-3BE3-4192-B715-6C71C3F7C124}" type="datetimeFigureOut">
              <a:rPr lang="en-IN" smtClean="0"/>
              <a:t>01-09-2024</a:t>
            </a:fld>
            <a:endParaRPr lang="en-IN"/>
          </a:p>
        </p:txBody>
      </p:sp>
      <p:sp>
        <p:nvSpPr>
          <p:cNvPr id="6" name="Footer Placeholder 5">
            <a:extLst>
              <a:ext uri="{FF2B5EF4-FFF2-40B4-BE49-F238E27FC236}">
                <a16:creationId xmlns:a16="http://schemas.microsoft.com/office/drawing/2014/main" id="{1F4BA0DA-1E51-5E33-EA16-3014F8A40E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FBCD15-582F-7C06-4139-62704EC0E9D0}"/>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221306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84AF-45CA-87A4-02D6-090F247E7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D78EA8-9B82-E667-8BFC-20454C064F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E42994-6F02-F3F6-0A13-C20CC7085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C1286-9539-C58C-6884-A33F109AA28C}"/>
              </a:ext>
            </a:extLst>
          </p:cNvPr>
          <p:cNvSpPr>
            <a:spLocks noGrp="1"/>
          </p:cNvSpPr>
          <p:nvPr>
            <p:ph type="dt" sz="half" idx="10"/>
          </p:nvPr>
        </p:nvSpPr>
        <p:spPr/>
        <p:txBody>
          <a:bodyPr/>
          <a:lstStyle/>
          <a:p>
            <a:fld id="{300616A2-3BE3-4192-B715-6C71C3F7C124}" type="datetimeFigureOut">
              <a:rPr lang="en-IN" smtClean="0"/>
              <a:t>01-09-2024</a:t>
            </a:fld>
            <a:endParaRPr lang="en-IN"/>
          </a:p>
        </p:txBody>
      </p:sp>
      <p:sp>
        <p:nvSpPr>
          <p:cNvPr id="6" name="Footer Placeholder 5">
            <a:extLst>
              <a:ext uri="{FF2B5EF4-FFF2-40B4-BE49-F238E27FC236}">
                <a16:creationId xmlns:a16="http://schemas.microsoft.com/office/drawing/2014/main" id="{0701E783-D205-A69A-AF7A-BD3298941B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3FB09D-EC57-51B5-36BC-A5C90208D4DD}"/>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188332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DFE347-9B69-4462-D5F6-79305C1853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830B47-93D6-08BB-93CC-8ACB46F93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7C022-9F87-F273-6CB7-AC6C19D25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616A2-3BE3-4192-B715-6C71C3F7C124}" type="datetimeFigureOut">
              <a:rPr lang="en-IN" smtClean="0"/>
              <a:t>01-09-2024</a:t>
            </a:fld>
            <a:endParaRPr lang="en-IN"/>
          </a:p>
        </p:txBody>
      </p:sp>
      <p:sp>
        <p:nvSpPr>
          <p:cNvPr id="5" name="Footer Placeholder 4">
            <a:extLst>
              <a:ext uri="{FF2B5EF4-FFF2-40B4-BE49-F238E27FC236}">
                <a16:creationId xmlns:a16="http://schemas.microsoft.com/office/drawing/2014/main" id="{F622B11D-46E6-C28F-159B-A20EEF00BA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627B2F-58EB-C120-3AF4-5AF64BCFB5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CB32B-FA0A-40D1-8C64-0D29EAA5D423}" type="slidenum">
              <a:rPr lang="en-IN" smtClean="0"/>
              <a:t>‹#›</a:t>
            </a:fld>
            <a:endParaRPr lang="en-IN"/>
          </a:p>
        </p:txBody>
      </p:sp>
    </p:spTree>
    <p:extLst>
      <p:ext uri="{BB962C8B-B14F-4D97-AF65-F5344CB8AC3E}">
        <p14:creationId xmlns:p14="http://schemas.microsoft.com/office/powerpoint/2010/main" val="3895770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34.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3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4CBA-D5FA-1C7A-5795-014AC9CD5941}"/>
              </a:ext>
            </a:extLst>
          </p:cNvPr>
          <p:cNvSpPr>
            <a:spLocks noGrp="1"/>
          </p:cNvSpPr>
          <p:nvPr>
            <p:ph type="ctrTitle"/>
          </p:nvPr>
        </p:nvSpPr>
        <p:spPr>
          <a:xfrm>
            <a:off x="0" y="1122363"/>
            <a:ext cx="12192000" cy="3140148"/>
          </a:xfrm>
        </p:spPr>
        <p:txBody>
          <a:bodyPr>
            <a:normAutofit/>
          </a:bodyPr>
          <a:lstStyle/>
          <a:p>
            <a:r>
              <a:rPr lang="en-US" sz="3600" b="1" dirty="0">
                <a:latin typeface="Times New Roman" panose="02020603050405020304" pitchFamily="18" charset="0"/>
                <a:cs typeface="Times New Roman" panose="02020603050405020304" pitchFamily="18" charset="0"/>
              </a:rPr>
              <a:t>3-A:-Implement the naive </a:t>
            </a:r>
            <a:r>
              <a:rPr lang="en-US" sz="3600" b="1" dirty="0" err="1">
                <a:latin typeface="Times New Roman" panose="02020603050405020304" pitchFamily="18" charset="0"/>
                <a:cs typeface="Times New Roman" panose="02020603050405020304" pitchFamily="18" charset="0"/>
              </a:rPr>
              <a:t>bayesian</a:t>
            </a:r>
            <a:r>
              <a:rPr lang="en-US" sz="3600" b="1" dirty="0">
                <a:latin typeface="Times New Roman" panose="02020603050405020304" pitchFamily="18" charset="0"/>
                <a:cs typeface="Times New Roman" panose="02020603050405020304" pitchFamily="18" charset="0"/>
              </a:rPr>
              <a:t> classifier for a sample training dataset stored as a csv file. compute the accuracy of the classifier considering few test datasets.</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4EBF915-7895-EE50-9990-692136E55690}"/>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325778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FB04-B1C1-2F37-73D4-5B81982BD73C}"/>
              </a:ext>
            </a:extLst>
          </p:cNvPr>
          <p:cNvSpPr>
            <a:spLocks noGrp="1"/>
          </p:cNvSpPr>
          <p:nvPr>
            <p:ph type="title"/>
          </p:nvPr>
        </p:nvSpPr>
        <p:spPr>
          <a:xfrm>
            <a:off x="168812" y="1"/>
            <a:ext cx="11184988" cy="576774"/>
          </a:xfrm>
        </p:spPr>
        <p:txBody>
          <a:bodyPr>
            <a:normAutofit/>
          </a:bodyPr>
          <a:lstStyle/>
          <a:p>
            <a:r>
              <a:rPr lang="en-US" sz="2800" dirty="0">
                <a:latin typeface="Times New Roman" panose="02020603050405020304" pitchFamily="18" charset="0"/>
                <a:cs typeface="Times New Roman" panose="02020603050405020304" pitchFamily="18" charset="0"/>
              </a:rPr>
              <a:t>Now, lets see in multiple features.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310390-ED02-DB16-FAA7-AADF63696947}"/>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47A85BF0-3554-24EB-1301-8FC5498B289F}"/>
              </a:ext>
            </a:extLst>
          </p:cNvPr>
          <p:cNvPicPr>
            <a:picLocks noChangeAspect="1"/>
          </p:cNvPicPr>
          <p:nvPr/>
        </p:nvPicPr>
        <p:blipFill>
          <a:blip r:embed="rId2"/>
          <a:stretch>
            <a:fillRect/>
          </a:stretch>
        </p:blipFill>
        <p:spPr>
          <a:xfrm>
            <a:off x="297985" y="1176630"/>
            <a:ext cx="4559765" cy="5291418"/>
          </a:xfrm>
          <a:prstGeom prst="rect">
            <a:avLst/>
          </a:prstGeom>
        </p:spPr>
      </p:pic>
      <p:pic>
        <p:nvPicPr>
          <p:cNvPr id="7" name="Picture 6">
            <a:extLst>
              <a:ext uri="{FF2B5EF4-FFF2-40B4-BE49-F238E27FC236}">
                <a16:creationId xmlns:a16="http://schemas.microsoft.com/office/drawing/2014/main" id="{81B494B3-7776-D175-37AE-12B8A98A5CFF}"/>
              </a:ext>
            </a:extLst>
          </p:cNvPr>
          <p:cNvPicPr>
            <a:picLocks noChangeAspect="1"/>
          </p:cNvPicPr>
          <p:nvPr/>
        </p:nvPicPr>
        <p:blipFill>
          <a:blip r:embed="rId3"/>
          <a:stretch>
            <a:fillRect/>
          </a:stretch>
        </p:blipFill>
        <p:spPr>
          <a:xfrm>
            <a:off x="5673968" y="3035983"/>
            <a:ext cx="3568505" cy="2470503"/>
          </a:xfrm>
          <a:prstGeom prst="rect">
            <a:avLst/>
          </a:prstGeom>
        </p:spPr>
      </p:pic>
    </p:spTree>
    <p:extLst>
      <p:ext uri="{BB962C8B-B14F-4D97-AF65-F5344CB8AC3E}">
        <p14:creationId xmlns:p14="http://schemas.microsoft.com/office/powerpoint/2010/main" val="30121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520D-DBB1-0431-4000-BAFFFF356B21}"/>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5E5445B4-1B24-DEA3-85EE-7AE63FCA979D}"/>
              </a:ext>
            </a:extLst>
          </p:cNvPr>
          <p:cNvPicPr>
            <a:picLocks noGrp="1" noChangeAspect="1"/>
          </p:cNvPicPr>
          <p:nvPr>
            <p:ph idx="1"/>
          </p:nvPr>
        </p:nvPicPr>
        <p:blipFill>
          <a:blip r:embed="rId2"/>
          <a:stretch>
            <a:fillRect/>
          </a:stretch>
        </p:blipFill>
        <p:spPr>
          <a:xfrm>
            <a:off x="590258" y="620610"/>
            <a:ext cx="2329084" cy="5872265"/>
          </a:xfrm>
        </p:spPr>
      </p:pic>
      <p:pic>
        <p:nvPicPr>
          <p:cNvPr id="7" name="Picture 6">
            <a:extLst>
              <a:ext uri="{FF2B5EF4-FFF2-40B4-BE49-F238E27FC236}">
                <a16:creationId xmlns:a16="http://schemas.microsoft.com/office/drawing/2014/main" id="{ACE9A8F5-946B-09B4-A141-27965A1E21E7}"/>
              </a:ext>
            </a:extLst>
          </p:cNvPr>
          <p:cNvPicPr>
            <a:picLocks noChangeAspect="1"/>
          </p:cNvPicPr>
          <p:nvPr/>
        </p:nvPicPr>
        <p:blipFill>
          <a:blip r:embed="rId3"/>
          <a:stretch>
            <a:fillRect/>
          </a:stretch>
        </p:blipFill>
        <p:spPr>
          <a:xfrm>
            <a:off x="4638237" y="686925"/>
            <a:ext cx="2702462" cy="5739633"/>
          </a:xfrm>
          <a:prstGeom prst="rect">
            <a:avLst/>
          </a:prstGeom>
        </p:spPr>
      </p:pic>
      <p:pic>
        <p:nvPicPr>
          <p:cNvPr id="9" name="Picture 8">
            <a:extLst>
              <a:ext uri="{FF2B5EF4-FFF2-40B4-BE49-F238E27FC236}">
                <a16:creationId xmlns:a16="http://schemas.microsoft.com/office/drawing/2014/main" id="{CC94B3A7-334F-B8E7-8D06-D10ED15182C8}"/>
              </a:ext>
            </a:extLst>
          </p:cNvPr>
          <p:cNvPicPr>
            <a:picLocks noChangeAspect="1"/>
          </p:cNvPicPr>
          <p:nvPr/>
        </p:nvPicPr>
        <p:blipFill>
          <a:blip r:embed="rId4"/>
          <a:stretch>
            <a:fillRect/>
          </a:stretch>
        </p:blipFill>
        <p:spPr>
          <a:xfrm>
            <a:off x="9059594" y="620610"/>
            <a:ext cx="2702462" cy="6029550"/>
          </a:xfrm>
          <a:prstGeom prst="rect">
            <a:avLst/>
          </a:prstGeom>
        </p:spPr>
      </p:pic>
    </p:spTree>
    <p:extLst>
      <p:ext uri="{BB962C8B-B14F-4D97-AF65-F5344CB8AC3E}">
        <p14:creationId xmlns:p14="http://schemas.microsoft.com/office/powerpoint/2010/main" val="7482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0945-D358-64F2-8B92-0C14CF0F170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1DB188D-B0C7-5CA1-BB72-5469B6842B2E}"/>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A4DE0C59-544B-2F32-A7C4-B9A3650C538D}"/>
              </a:ext>
            </a:extLst>
          </p:cNvPr>
          <p:cNvPicPr>
            <a:picLocks noChangeAspect="1"/>
          </p:cNvPicPr>
          <p:nvPr/>
        </p:nvPicPr>
        <p:blipFill>
          <a:blip r:embed="rId2"/>
          <a:stretch>
            <a:fillRect/>
          </a:stretch>
        </p:blipFill>
        <p:spPr>
          <a:xfrm>
            <a:off x="0" y="0"/>
            <a:ext cx="3907374" cy="3835810"/>
          </a:xfrm>
          <a:prstGeom prst="rect">
            <a:avLst/>
          </a:prstGeom>
        </p:spPr>
      </p:pic>
      <p:pic>
        <p:nvPicPr>
          <p:cNvPr id="9" name="Picture 8">
            <a:extLst>
              <a:ext uri="{FF2B5EF4-FFF2-40B4-BE49-F238E27FC236}">
                <a16:creationId xmlns:a16="http://schemas.microsoft.com/office/drawing/2014/main" id="{BCD42692-CB14-FD5A-2813-510032E2D33E}"/>
              </a:ext>
            </a:extLst>
          </p:cNvPr>
          <p:cNvPicPr>
            <a:picLocks noChangeAspect="1"/>
          </p:cNvPicPr>
          <p:nvPr/>
        </p:nvPicPr>
        <p:blipFill>
          <a:blip r:embed="rId3"/>
          <a:stretch>
            <a:fillRect/>
          </a:stretch>
        </p:blipFill>
        <p:spPr>
          <a:xfrm>
            <a:off x="3907374" y="1989332"/>
            <a:ext cx="8284626" cy="4868668"/>
          </a:xfrm>
          <a:prstGeom prst="rect">
            <a:avLst/>
          </a:prstGeom>
        </p:spPr>
      </p:pic>
    </p:spTree>
    <p:extLst>
      <p:ext uri="{BB962C8B-B14F-4D97-AF65-F5344CB8AC3E}">
        <p14:creationId xmlns:p14="http://schemas.microsoft.com/office/powerpoint/2010/main" val="4132517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6523-D719-4CF4-D273-61B0FA37652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3287EAB-16BD-BEFF-AFF0-6719C22BCCFE}"/>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C6797514-91CA-C06B-1E2E-37E42F8E50FA}"/>
              </a:ext>
            </a:extLst>
          </p:cNvPr>
          <p:cNvPicPr>
            <a:picLocks noChangeAspect="1"/>
          </p:cNvPicPr>
          <p:nvPr/>
        </p:nvPicPr>
        <p:blipFill>
          <a:blip r:embed="rId2"/>
          <a:stretch>
            <a:fillRect/>
          </a:stretch>
        </p:blipFill>
        <p:spPr>
          <a:xfrm>
            <a:off x="6419671" y="3429000"/>
            <a:ext cx="5772329" cy="3420842"/>
          </a:xfrm>
          <a:prstGeom prst="rect">
            <a:avLst/>
          </a:prstGeom>
        </p:spPr>
      </p:pic>
      <p:pic>
        <p:nvPicPr>
          <p:cNvPr id="6" name="Picture 5">
            <a:extLst>
              <a:ext uri="{FF2B5EF4-FFF2-40B4-BE49-F238E27FC236}">
                <a16:creationId xmlns:a16="http://schemas.microsoft.com/office/drawing/2014/main" id="{F6D2E748-9A74-1385-61D9-7D94791562CD}"/>
              </a:ext>
            </a:extLst>
          </p:cNvPr>
          <p:cNvPicPr>
            <a:picLocks noChangeAspect="1"/>
          </p:cNvPicPr>
          <p:nvPr/>
        </p:nvPicPr>
        <p:blipFill>
          <a:blip r:embed="rId3"/>
          <a:stretch>
            <a:fillRect/>
          </a:stretch>
        </p:blipFill>
        <p:spPr>
          <a:xfrm>
            <a:off x="0" y="8158"/>
            <a:ext cx="6419671" cy="4071473"/>
          </a:xfrm>
          <a:prstGeom prst="rect">
            <a:avLst/>
          </a:prstGeom>
        </p:spPr>
      </p:pic>
    </p:spTree>
    <p:extLst>
      <p:ext uri="{BB962C8B-B14F-4D97-AF65-F5344CB8AC3E}">
        <p14:creationId xmlns:p14="http://schemas.microsoft.com/office/powerpoint/2010/main" val="1128048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1396-779C-0C15-6F11-1170330A883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2990B2B-E85C-2669-C61A-F45D36544906}"/>
              </a:ext>
            </a:extLst>
          </p:cNvPr>
          <p:cNvSpPr>
            <a:spLocks noGrp="1"/>
          </p:cNvSpPr>
          <p:nvPr>
            <p:ph idx="1"/>
          </p:nvPr>
        </p:nvSpPr>
        <p:spPr/>
        <p:txBody>
          <a:bodyPr/>
          <a:lstStyle/>
          <a:p>
            <a:pPr marL="0" indent="0">
              <a:buNone/>
            </a:pPr>
            <a:r>
              <a:rPr lang="en-US" dirty="0"/>
              <a:t> </a:t>
            </a:r>
            <a:endParaRPr lang="en-IN" dirty="0"/>
          </a:p>
        </p:txBody>
      </p:sp>
      <p:sp>
        <p:nvSpPr>
          <p:cNvPr id="9" name="TextBox 8">
            <a:extLst>
              <a:ext uri="{FF2B5EF4-FFF2-40B4-BE49-F238E27FC236}">
                <a16:creationId xmlns:a16="http://schemas.microsoft.com/office/drawing/2014/main" id="{43404588-4EC0-6C21-52FC-5F51DC5F9482}"/>
              </a:ext>
            </a:extLst>
          </p:cNvPr>
          <p:cNvSpPr txBox="1"/>
          <p:nvPr/>
        </p:nvSpPr>
        <p:spPr>
          <a:xfrm>
            <a:off x="0" y="5745784"/>
            <a:ext cx="12192000" cy="86235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The new data point is most likely to belong to the </a:t>
            </a:r>
            <a:r>
              <a:rPr lang="en-US" sz="2400" b="1" dirty="0" err="1">
                <a:latin typeface="Times New Roman" panose="02020603050405020304" pitchFamily="18" charset="0"/>
                <a:cs typeface="Times New Roman" panose="02020603050405020304" pitchFamily="18" charset="0"/>
              </a:rPr>
              <a:t>Setosa</a:t>
            </a:r>
            <a:r>
              <a:rPr lang="en-US" sz="2400" b="1" dirty="0">
                <a:latin typeface="Times New Roman" panose="02020603050405020304" pitchFamily="18" charset="0"/>
                <a:cs typeface="Times New Roman" panose="02020603050405020304" pitchFamily="18" charset="0"/>
              </a:rPr>
              <a:t> class, as it has the highest posterior probability.</a:t>
            </a:r>
            <a:endParaRPr lang="en-IN" sz="24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71426C4-A88D-E574-37AB-F20C4AAE04AD}"/>
              </a:ext>
            </a:extLst>
          </p:cNvPr>
          <p:cNvPicPr>
            <a:picLocks noChangeAspect="1"/>
          </p:cNvPicPr>
          <p:nvPr/>
        </p:nvPicPr>
        <p:blipFill>
          <a:blip r:embed="rId2"/>
          <a:stretch>
            <a:fillRect/>
          </a:stretch>
        </p:blipFill>
        <p:spPr>
          <a:xfrm>
            <a:off x="-1" y="0"/>
            <a:ext cx="12192000" cy="5528603"/>
          </a:xfrm>
          <a:prstGeom prst="rect">
            <a:avLst/>
          </a:prstGeom>
        </p:spPr>
      </p:pic>
    </p:spTree>
    <p:extLst>
      <p:ext uri="{BB962C8B-B14F-4D97-AF65-F5344CB8AC3E}">
        <p14:creationId xmlns:p14="http://schemas.microsoft.com/office/powerpoint/2010/main" val="2016445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A2D5-D1C2-3D55-96BE-729910B4B4C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DA6B49B-17E9-741E-44F2-0BA38C72B07C}"/>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43A15A44-A8CA-3DAF-3336-BED1100123B3}"/>
              </a:ext>
            </a:extLst>
          </p:cNvPr>
          <p:cNvPicPr>
            <a:picLocks noChangeAspect="1"/>
          </p:cNvPicPr>
          <p:nvPr/>
        </p:nvPicPr>
        <p:blipFill rotWithShape="1">
          <a:blip r:embed="rId2"/>
          <a:srcRect b="17092"/>
          <a:stretch/>
        </p:blipFill>
        <p:spPr>
          <a:xfrm>
            <a:off x="0" y="1"/>
            <a:ext cx="10465068" cy="2630658"/>
          </a:xfrm>
          <a:prstGeom prst="rect">
            <a:avLst/>
          </a:prstGeom>
        </p:spPr>
      </p:pic>
      <p:pic>
        <p:nvPicPr>
          <p:cNvPr id="9" name="Picture 8">
            <a:extLst>
              <a:ext uri="{FF2B5EF4-FFF2-40B4-BE49-F238E27FC236}">
                <a16:creationId xmlns:a16="http://schemas.microsoft.com/office/drawing/2014/main" id="{60C69B53-DB98-792E-CA0B-9F587349B378}"/>
              </a:ext>
            </a:extLst>
          </p:cNvPr>
          <p:cNvPicPr>
            <a:picLocks noChangeAspect="1"/>
          </p:cNvPicPr>
          <p:nvPr/>
        </p:nvPicPr>
        <p:blipFill>
          <a:blip r:embed="rId3"/>
          <a:stretch>
            <a:fillRect/>
          </a:stretch>
        </p:blipFill>
        <p:spPr>
          <a:xfrm>
            <a:off x="314910" y="2995783"/>
            <a:ext cx="10150157" cy="3862217"/>
          </a:xfrm>
          <a:prstGeom prst="rect">
            <a:avLst/>
          </a:prstGeom>
        </p:spPr>
      </p:pic>
      <p:pic>
        <p:nvPicPr>
          <p:cNvPr id="11" name="Picture 10">
            <a:extLst>
              <a:ext uri="{FF2B5EF4-FFF2-40B4-BE49-F238E27FC236}">
                <a16:creationId xmlns:a16="http://schemas.microsoft.com/office/drawing/2014/main" id="{42EDB66B-7173-C655-9DFF-F3AEAB59C2B1}"/>
              </a:ext>
            </a:extLst>
          </p:cNvPr>
          <p:cNvPicPr>
            <a:picLocks noChangeAspect="1"/>
          </p:cNvPicPr>
          <p:nvPr/>
        </p:nvPicPr>
        <p:blipFill>
          <a:blip r:embed="rId4"/>
          <a:stretch>
            <a:fillRect/>
          </a:stretch>
        </p:blipFill>
        <p:spPr>
          <a:xfrm>
            <a:off x="7749686" y="1479671"/>
            <a:ext cx="4127404" cy="1758721"/>
          </a:xfrm>
          <a:prstGeom prst="rect">
            <a:avLst/>
          </a:prstGeom>
        </p:spPr>
      </p:pic>
    </p:spTree>
    <p:extLst>
      <p:ext uri="{BB962C8B-B14F-4D97-AF65-F5344CB8AC3E}">
        <p14:creationId xmlns:p14="http://schemas.microsoft.com/office/powerpoint/2010/main" val="3983138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262A-1858-1702-F7EE-69261E4D800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B0D388C-7C74-1F31-805B-930008601679}"/>
              </a:ext>
            </a:extLst>
          </p:cNvPr>
          <p:cNvSpPr>
            <a:spLocks noGrp="1"/>
          </p:cNvSpPr>
          <p:nvPr>
            <p:ph idx="1"/>
          </p:nvPr>
        </p:nvSpPr>
        <p:spPr/>
        <p:txBody>
          <a:bodyPr/>
          <a:lstStyle/>
          <a:p>
            <a:pPr marL="0" indent="0">
              <a:buNone/>
            </a:pPr>
            <a:r>
              <a:rPr lang="en-US" dirty="0"/>
              <a:t> </a:t>
            </a:r>
            <a:endParaRPr lang="en-IN" dirty="0"/>
          </a:p>
        </p:txBody>
      </p:sp>
      <p:sp>
        <p:nvSpPr>
          <p:cNvPr id="9" name="TextBox 8">
            <a:extLst>
              <a:ext uri="{FF2B5EF4-FFF2-40B4-BE49-F238E27FC236}">
                <a16:creationId xmlns:a16="http://schemas.microsoft.com/office/drawing/2014/main" id="{6983E193-7480-042F-5CB0-2EE74DC5FA58}"/>
              </a:ext>
            </a:extLst>
          </p:cNvPr>
          <p:cNvSpPr txBox="1"/>
          <p:nvPr/>
        </p:nvSpPr>
        <p:spPr>
          <a:xfrm>
            <a:off x="225083" y="225084"/>
            <a:ext cx="11676185" cy="369332"/>
          </a:xfrm>
          <a:prstGeom prst="rect">
            <a:avLst/>
          </a:prstGeom>
          <a:noFill/>
        </p:spPr>
        <p:txBody>
          <a:bodyPr wrap="square">
            <a:spAutoFit/>
          </a:bodyPr>
          <a:lstStyle/>
          <a:p>
            <a:r>
              <a:rPr lang="en-US" dirty="0"/>
              <a:t>For our practical with the Iris dataset, which has multiple features and classes, here's how we would use Naive Bayes:</a:t>
            </a:r>
            <a:endParaRPr lang="en-IN" dirty="0"/>
          </a:p>
        </p:txBody>
      </p:sp>
      <p:pic>
        <p:nvPicPr>
          <p:cNvPr id="11" name="Picture 10">
            <a:extLst>
              <a:ext uri="{FF2B5EF4-FFF2-40B4-BE49-F238E27FC236}">
                <a16:creationId xmlns:a16="http://schemas.microsoft.com/office/drawing/2014/main" id="{0E84BC93-DFB0-760F-7BE0-73DC0121E31F}"/>
              </a:ext>
            </a:extLst>
          </p:cNvPr>
          <p:cNvPicPr>
            <a:picLocks noChangeAspect="1"/>
          </p:cNvPicPr>
          <p:nvPr/>
        </p:nvPicPr>
        <p:blipFill>
          <a:blip r:embed="rId2"/>
          <a:stretch>
            <a:fillRect/>
          </a:stretch>
        </p:blipFill>
        <p:spPr>
          <a:xfrm>
            <a:off x="290732" y="729353"/>
            <a:ext cx="6762750" cy="3514725"/>
          </a:xfrm>
          <a:prstGeom prst="rect">
            <a:avLst/>
          </a:prstGeom>
        </p:spPr>
      </p:pic>
      <p:pic>
        <p:nvPicPr>
          <p:cNvPr id="13" name="Picture 12">
            <a:extLst>
              <a:ext uri="{FF2B5EF4-FFF2-40B4-BE49-F238E27FC236}">
                <a16:creationId xmlns:a16="http://schemas.microsoft.com/office/drawing/2014/main" id="{C4968AE7-D44A-BA7F-53C2-9F169672CE17}"/>
              </a:ext>
            </a:extLst>
          </p:cNvPr>
          <p:cNvPicPr>
            <a:picLocks noChangeAspect="1"/>
          </p:cNvPicPr>
          <p:nvPr/>
        </p:nvPicPr>
        <p:blipFill rotWithShape="1">
          <a:blip r:embed="rId3"/>
          <a:srcRect b="28442"/>
          <a:stretch/>
        </p:blipFill>
        <p:spPr>
          <a:xfrm>
            <a:off x="290732" y="4001295"/>
            <a:ext cx="6724650" cy="2310606"/>
          </a:xfrm>
          <a:prstGeom prst="rect">
            <a:avLst/>
          </a:prstGeom>
        </p:spPr>
      </p:pic>
      <p:sp>
        <p:nvSpPr>
          <p:cNvPr id="15" name="TextBox 14">
            <a:extLst>
              <a:ext uri="{FF2B5EF4-FFF2-40B4-BE49-F238E27FC236}">
                <a16:creationId xmlns:a16="http://schemas.microsoft.com/office/drawing/2014/main" id="{B45CD3DA-1FD5-82E0-1522-A17761A2ADB3}"/>
              </a:ext>
            </a:extLst>
          </p:cNvPr>
          <p:cNvSpPr txBox="1"/>
          <p:nvPr/>
        </p:nvSpPr>
        <p:spPr>
          <a:xfrm>
            <a:off x="7562850" y="4699635"/>
            <a:ext cx="4629150" cy="1477328"/>
          </a:xfrm>
          <a:prstGeom prst="rect">
            <a:avLst/>
          </a:prstGeom>
          <a:noFill/>
        </p:spPr>
        <p:txBody>
          <a:bodyPr wrap="square">
            <a:spAutoFit/>
          </a:bodyPr>
          <a:lstStyle/>
          <a:p>
            <a:r>
              <a:rPr lang="en-US" dirty="0"/>
              <a:t>So, instead of focusing on the exact values of posterior probabilities, you compare relative likelihoods to determine the class assignment, which is a practical approach in classification tasks with multiple features and classes.</a:t>
            </a:r>
            <a:endParaRPr lang="en-IN" dirty="0"/>
          </a:p>
        </p:txBody>
      </p:sp>
    </p:spTree>
    <p:extLst>
      <p:ext uri="{BB962C8B-B14F-4D97-AF65-F5344CB8AC3E}">
        <p14:creationId xmlns:p14="http://schemas.microsoft.com/office/powerpoint/2010/main" val="1501088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BF10-7442-C4E6-5752-4AF8137864C3}"/>
              </a:ext>
            </a:extLst>
          </p:cNvPr>
          <p:cNvSpPr>
            <a:spLocks noGrp="1"/>
          </p:cNvSpPr>
          <p:nvPr>
            <p:ph type="title"/>
          </p:nvPr>
        </p:nvSpPr>
        <p:spPr>
          <a:xfrm>
            <a:off x="0" y="1"/>
            <a:ext cx="11353800" cy="681036"/>
          </a:xfrm>
        </p:spPr>
        <p:txBody>
          <a:bodyPr>
            <a:normAutofit fontScale="90000"/>
          </a:bodyPr>
          <a:lstStyle/>
          <a:p>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3B4453-F681-DC5A-4D69-3554E3540778}"/>
              </a:ext>
            </a:extLst>
          </p:cNvPr>
          <p:cNvSpPr>
            <a:spLocks noGrp="1"/>
          </p:cNvSpPr>
          <p:nvPr>
            <p:ph idx="1"/>
          </p:nvPr>
        </p:nvSpPr>
        <p:spPr>
          <a:xfrm>
            <a:off x="98474" y="1153550"/>
            <a:ext cx="11971606" cy="5598941"/>
          </a:xfrm>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97DA77E6-01B0-523E-1956-DC6CB28A1A41}"/>
              </a:ext>
            </a:extLst>
          </p:cNvPr>
          <p:cNvPicPr>
            <a:picLocks noChangeAspect="1"/>
          </p:cNvPicPr>
          <p:nvPr/>
        </p:nvPicPr>
        <p:blipFill>
          <a:blip r:embed="rId2"/>
          <a:stretch>
            <a:fillRect/>
          </a:stretch>
        </p:blipFill>
        <p:spPr>
          <a:xfrm>
            <a:off x="0" y="34362"/>
            <a:ext cx="8834511" cy="3834253"/>
          </a:xfrm>
          <a:prstGeom prst="rect">
            <a:avLst/>
          </a:prstGeom>
        </p:spPr>
      </p:pic>
      <p:pic>
        <p:nvPicPr>
          <p:cNvPr id="7" name="Picture 6">
            <a:extLst>
              <a:ext uri="{FF2B5EF4-FFF2-40B4-BE49-F238E27FC236}">
                <a16:creationId xmlns:a16="http://schemas.microsoft.com/office/drawing/2014/main" id="{501C1242-B1E9-A82E-F26B-C823C6F3BAF4}"/>
              </a:ext>
            </a:extLst>
          </p:cNvPr>
          <p:cNvPicPr>
            <a:picLocks noChangeAspect="1"/>
          </p:cNvPicPr>
          <p:nvPr/>
        </p:nvPicPr>
        <p:blipFill>
          <a:blip r:embed="rId3"/>
          <a:stretch>
            <a:fillRect/>
          </a:stretch>
        </p:blipFill>
        <p:spPr>
          <a:xfrm>
            <a:off x="0" y="3902976"/>
            <a:ext cx="9129932" cy="2972554"/>
          </a:xfrm>
          <a:prstGeom prst="rect">
            <a:avLst/>
          </a:prstGeom>
        </p:spPr>
      </p:pic>
    </p:spTree>
    <p:extLst>
      <p:ext uri="{BB962C8B-B14F-4D97-AF65-F5344CB8AC3E}">
        <p14:creationId xmlns:p14="http://schemas.microsoft.com/office/powerpoint/2010/main" val="358111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AB30-FF87-1907-D92D-623795F0F234}"/>
              </a:ext>
            </a:extLst>
          </p:cNvPr>
          <p:cNvSpPr>
            <a:spLocks noGrp="1"/>
          </p:cNvSpPr>
          <p:nvPr>
            <p:ph type="title"/>
          </p:nvPr>
        </p:nvSpPr>
        <p:spPr>
          <a:xfrm>
            <a:off x="0" y="1"/>
            <a:ext cx="11353800" cy="681036"/>
          </a:xfrm>
        </p:spPr>
        <p:txBody>
          <a:bodyPr>
            <a:normAutofit/>
          </a:bodyPr>
          <a:lstStyle/>
          <a:p>
            <a:r>
              <a:rPr lang="en-US" sz="2400" b="1" dirty="0">
                <a:latin typeface="Times New Roman" panose="02020603050405020304" pitchFamily="18" charset="0"/>
                <a:cs typeface="Times New Roman" panose="02020603050405020304" pitchFamily="18" charset="0"/>
              </a:rPr>
              <a:t>Now, coming to the practical:-</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B00783-D557-3F08-43CB-18515D71A8F9}"/>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B85D973F-8347-E4EA-546E-D500BE08925A}"/>
              </a:ext>
            </a:extLst>
          </p:cNvPr>
          <p:cNvPicPr>
            <a:picLocks noChangeAspect="1"/>
          </p:cNvPicPr>
          <p:nvPr/>
        </p:nvPicPr>
        <p:blipFill>
          <a:blip r:embed="rId2"/>
          <a:stretch>
            <a:fillRect/>
          </a:stretch>
        </p:blipFill>
        <p:spPr>
          <a:xfrm>
            <a:off x="145659" y="2015539"/>
            <a:ext cx="8281182" cy="2872621"/>
          </a:xfrm>
          <a:prstGeom prst="rect">
            <a:avLst/>
          </a:prstGeom>
        </p:spPr>
      </p:pic>
      <p:sp>
        <p:nvSpPr>
          <p:cNvPr id="7" name="TextBox 6">
            <a:extLst>
              <a:ext uri="{FF2B5EF4-FFF2-40B4-BE49-F238E27FC236}">
                <a16:creationId xmlns:a16="http://schemas.microsoft.com/office/drawing/2014/main" id="{CAB5F051-AD5E-1D0C-12C1-10178AF08BF6}"/>
              </a:ext>
            </a:extLst>
          </p:cNvPr>
          <p:cNvSpPr txBox="1"/>
          <p:nvPr/>
        </p:nvSpPr>
        <p:spPr>
          <a:xfrm>
            <a:off x="1" y="5074215"/>
            <a:ext cx="12191999" cy="163121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Gaussian Naive Bayes classifier is used in this case because it assumes that the features (attributes) follow a Gaussian (normal) distribution within each class.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Unlike other types of Naive Bayes classifiers (like Multinomial or Bernoulli), which are suited for categorical data, Gaussian Naive Bayes handles continuous data by estimating the mean and variance of each feature for each class.</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F843DDB-4C9F-B68C-8762-22D2926B338C}"/>
              </a:ext>
            </a:extLst>
          </p:cNvPr>
          <p:cNvPicPr>
            <a:picLocks noChangeAspect="1"/>
          </p:cNvPicPr>
          <p:nvPr/>
        </p:nvPicPr>
        <p:blipFill>
          <a:blip r:embed="rId3"/>
          <a:stretch>
            <a:fillRect/>
          </a:stretch>
        </p:blipFill>
        <p:spPr>
          <a:xfrm>
            <a:off x="113127" y="528538"/>
            <a:ext cx="5258461" cy="1297087"/>
          </a:xfrm>
          <a:prstGeom prst="rect">
            <a:avLst/>
          </a:prstGeom>
        </p:spPr>
      </p:pic>
    </p:spTree>
    <p:extLst>
      <p:ext uri="{BB962C8B-B14F-4D97-AF65-F5344CB8AC3E}">
        <p14:creationId xmlns:p14="http://schemas.microsoft.com/office/powerpoint/2010/main" val="858288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E87F-598C-CE3E-96A3-849C3711F662}"/>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0DD9E9F-F077-0229-B95D-E1E4F2641C94}"/>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7064E193-3A72-D0E2-E551-AA7EC03A90AE}"/>
              </a:ext>
            </a:extLst>
          </p:cNvPr>
          <p:cNvPicPr>
            <a:picLocks noChangeAspect="1"/>
          </p:cNvPicPr>
          <p:nvPr/>
        </p:nvPicPr>
        <p:blipFill>
          <a:blip r:embed="rId2"/>
          <a:stretch>
            <a:fillRect/>
          </a:stretch>
        </p:blipFill>
        <p:spPr>
          <a:xfrm>
            <a:off x="118329" y="138906"/>
            <a:ext cx="5719763" cy="3466523"/>
          </a:xfrm>
          <a:prstGeom prst="rect">
            <a:avLst/>
          </a:prstGeom>
        </p:spPr>
      </p:pic>
      <p:pic>
        <p:nvPicPr>
          <p:cNvPr id="7" name="Picture 6">
            <a:extLst>
              <a:ext uri="{FF2B5EF4-FFF2-40B4-BE49-F238E27FC236}">
                <a16:creationId xmlns:a16="http://schemas.microsoft.com/office/drawing/2014/main" id="{12DC6570-F235-0DE9-D1C9-8BE68E0097A0}"/>
              </a:ext>
            </a:extLst>
          </p:cNvPr>
          <p:cNvPicPr>
            <a:picLocks noChangeAspect="1"/>
          </p:cNvPicPr>
          <p:nvPr/>
        </p:nvPicPr>
        <p:blipFill>
          <a:blip r:embed="rId3"/>
          <a:stretch>
            <a:fillRect/>
          </a:stretch>
        </p:blipFill>
        <p:spPr>
          <a:xfrm>
            <a:off x="5514975" y="3528219"/>
            <a:ext cx="6677025" cy="3329781"/>
          </a:xfrm>
          <a:prstGeom prst="rect">
            <a:avLst/>
          </a:prstGeom>
        </p:spPr>
      </p:pic>
    </p:spTree>
    <p:extLst>
      <p:ext uri="{BB962C8B-B14F-4D97-AF65-F5344CB8AC3E}">
        <p14:creationId xmlns:p14="http://schemas.microsoft.com/office/powerpoint/2010/main" val="355901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B1B9-FD85-2560-54B4-6DA9AF88E815}"/>
              </a:ext>
            </a:extLst>
          </p:cNvPr>
          <p:cNvSpPr>
            <a:spLocks noGrp="1"/>
          </p:cNvSpPr>
          <p:nvPr>
            <p:ph type="title"/>
          </p:nvPr>
        </p:nvSpPr>
        <p:spPr>
          <a:xfrm>
            <a:off x="838200" y="1"/>
            <a:ext cx="10515600" cy="681036"/>
          </a:xfrm>
        </p:spPr>
        <p:txBody>
          <a:bodyPr>
            <a:normAutofit/>
          </a:bodyPr>
          <a:lstStyle/>
          <a:p>
            <a:r>
              <a:rPr lang="en-US" sz="3600" b="1" dirty="0">
                <a:latin typeface="Times New Roman" panose="02020603050405020304" pitchFamily="18" charset="0"/>
                <a:cs typeface="Times New Roman" panose="02020603050405020304" pitchFamily="18" charset="0"/>
              </a:rPr>
              <a:t>Dataset:-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8631EA-7C74-EF57-C1A0-159FAC4C4263}"/>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E9F3554E-90F7-490C-58D2-0133F2318655}"/>
              </a:ext>
            </a:extLst>
          </p:cNvPr>
          <p:cNvPicPr>
            <a:picLocks noChangeAspect="1"/>
          </p:cNvPicPr>
          <p:nvPr/>
        </p:nvPicPr>
        <p:blipFill>
          <a:blip r:embed="rId2"/>
          <a:stretch>
            <a:fillRect/>
          </a:stretch>
        </p:blipFill>
        <p:spPr>
          <a:xfrm>
            <a:off x="1125417" y="681037"/>
            <a:ext cx="9805180" cy="6176961"/>
          </a:xfrm>
          <a:prstGeom prst="rect">
            <a:avLst/>
          </a:prstGeom>
        </p:spPr>
      </p:pic>
    </p:spTree>
    <p:extLst>
      <p:ext uri="{BB962C8B-B14F-4D97-AF65-F5344CB8AC3E}">
        <p14:creationId xmlns:p14="http://schemas.microsoft.com/office/powerpoint/2010/main" val="2384442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874E-6B5C-D83C-6B02-731EDCD236A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045BC99-BCA9-ACEA-756D-00FF2BCB3DD0}"/>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B4A006F-70CF-5EA4-C439-5D14060C31A3}"/>
              </a:ext>
            </a:extLst>
          </p:cNvPr>
          <p:cNvPicPr>
            <a:picLocks noChangeAspect="1"/>
          </p:cNvPicPr>
          <p:nvPr/>
        </p:nvPicPr>
        <p:blipFill>
          <a:blip r:embed="rId2"/>
          <a:stretch>
            <a:fillRect/>
          </a:stretch>
        </p:blipFill>
        <p:spPr>
          <a:xfrm>
            <a:off x="3165231" y="2190158"/>
            <a:ext cx="9026769" cy="4302717"/>
          </a:xfrm>
          <a:prstGeom prst="rect">
            <a:avLst/>
          </a:prstGeom>
        </p:spPr>
      </p:pic>
      <p:pic>
        <p:nvPicPr>
          <p:cNvPr id="7" name="Picture 6">
            <a:extLst>
              <a:ext uri="{FF2B5EF4-FFF2-40B4-BE49-F238E27FC236}">
                <a16:creationId xmlns:a16="http://schemas.microsoft.com/office/drawing/2014/main" id="{9DA3BCAC-35D1-9657-2C03-AE0C2885EE64}"/>
              </a:ext>
            </a:extLst>
          </p:cNvPr>
          <p:cNvPicPr>
            <a:picLocks noChangeAspect="1"/>
          </p:cNvPicPr>
          <p:nvPr/>
        </p:nvPicPr>
        <p:blipFill>
          <a:blip r:embed="rId3"/>
          <a:stretch>
            <a:fillRect/>
          </a:stretch>
        </p:blipFill>
        <p:spPr>
          <a:xfrm>
            <a:off x="387856" y="626661"/>
            <a:ext cx="5708144" cy="1131496"/>
          </a:xfrm>
          <a:prstGeom prst="rect">
            <a:avLst/>
          </a:prstGeom>
        </p:spPr>
      </p:pic>
    </p:spTree>
    <p:extLst>
      <p:ext uri="{BB962C8B-B14F-4D97-AF65-F5344CB8AC3E}">
        <p14:creationId xmlns:p14="http://schemas.microsoft.com/office/powerpoint/2010/main" val="2264273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6328-1E95-5109-4272-CCB89AE1ACB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B0B4653-0277-82DA-415A-87D76279BD81}"/>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B03BF9F2-A802-B331-7793-684EAD1266CB}"/>
              </a:ext>
            </a:extLst>
          </p:cNvPr>
          <p:cNvPicPr>
            <a:picLocks noChangeAspect="1"/>
          </p:cNvPicPr>
          <p:nvPr/>
        </p:nvPicPr>
        <p:blipFill>
          <a:blip r:embed="rId2"/>
          <a:stretch>
            <a:fillRect/>
          </a:stretch>
        </p:blipFill>
        <p:spPr>
          <a:xfrm>
            <a:off x="440485" y="476459"/>
            <a:ext cx="6129860" cy="1281698"/>
          </a:xfrm>
          <a:prstGeom prst="rect">
            <a:avLst/>
          </a:prstGeom>
        </p:spPr>
      </p:pic>
      <p:pic>
        <p:nvPicPr>
          <p:cNvPr id="7" name="Picture 6">
            <a:extLst>
              <a:ext uri="{FF2B5EF4-FFF2-40B4-BE49-F238E27FC236}">
                <a16:creationId xmlns:a16="http://schemas.microsoft.com/office/drawing/2014/main" id="{C4AD39DA-0563-29A0-A55A-33D5A01A3062}"/>
              </a:ext>
            </a:extLst>
          </p:cNvPr>
          <p:cNvPicPr>
            <a:picLocks noChangeAspect="1"/>
          </p:cNvPicPr>
          <p:nvPr/>
        </p:nvPicPr>
        <p:blipFill>
          <a:blip r:embed="rId3"/>
          <a:stretch>
            <a:fillRect/>
          </a:stretch>
        </p:blipFill>
        <p:spPr>
          <a:xfrm>
            <a:off x="2996198" y="2085021"/>
            <a:ext cx="9025702" cy="4583065"/>
          </a:xfrm>
          <a:prstGeom prst="rect">
            <a:avLst/>
          </a:prstGeom>
        </p:spPr>
      </p:pic>
    </p:spTree>
    <p:extLst>
      <p:ext uri="{BB962C8B-B14F-4D97-AF65-F5344CB8AC3E}">
        <p14:creationId xmlns:p14="http://schemas.microsoft.com/office/powerpoint/2010/main" val="2142631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64A8-45B4-2587-DA3C-643D5E6CBF8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C52EE84-4A13-2BDF-D79D-2CD0F95EF855}"/>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D6040D84-7AE9-C4EE-B487-AF8DB6A57A62}"/>
              </a:ext>
            </a:extLst>
          </p:cNvPr>
          <p:cNvPicPr>
            <a:picLocks noChangeAspect="1"/>
          </p:cNvPicPr>
          <p:nvPr/>
        </p:nvPicPr>
        <p:blipFill>
          <a:blip r:embed="rId2"/>
          <a:stretch>
            <a:fillRect/>
          </a:stretch>
        </p:blipFill>
        <p:spPr>
          <a:xfrm>
            <a:off x="269208" y="230188"/>
            <a:ext cx="10656334" cy="656419"/>
          </a:xfrm>
          <a:prstGeom prst="rect">
            <a:avLst/>
          </a:prstGeom>
        </p:spPr>
      </p:pic>
      <p:pic>
        <p:nvPicPr>
          <p:cNvPr id="7" name="Picture 6">
            <a:extLst>
              <a:ext uri="{FF2B5EF4-FFF2-40B4-BE49-F238E27FC236}">
                <a16:creationId xmlns:a16="http://schemas.microsoft.com/office/drawing/2014/main" id="{40786602-78A1-A30A-CA90-DB6EE1327980}"/>
              </a:ext>
            </a:extLst>
          </p:cNvPr>
          <p:cNvPicPr>
            <a:picLocks noChangeAspect="1"/>
          </p:cNvPicPr>
          <p:nvPr/>
        </p:nvPicPr>
        <p:blipFill>
          <a:blip r:embed="rId3"/>
          <a:stretch>
            <a:fillRect/>
          </a:stretch>
        </p:blipFill>
        <p:spPr>
          <a:xfrm>
            <a:off x="3317338" y="1002999"/>
            <a:ext cx="8605454" cy="5878566"/>
          </a:xfrm>
          <a:prstGeom prst="rect">
            <a:avLst/>
          </a:prstGeom>
        </p:spPr>
      </p:pic>
    </p:spTree>
    <p:extLst>
      <p:ext uri="{BB962C8B-B14F-4D97-AF65-F5344CB8AC3E}">
        <p14:creationId xmlns:p14="http://schemas.microsoft.com/office/powerpoint/2010/main" val="3361722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6D7DC-C156-E2FD-69EE-44110EB5E77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F095684-0BA3-6E2D-0790-4F2AEE1753C2}"/>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1759E491-B0EC-96F7-6EC2-B95A7D7440F6}"/>
              </a:ext>
            </a:extLst>
          </p:cNvPr>
          <p:cNvPicPr>
            <a:picLocks noChangeAspect="1"/>
          </p:cNvPicPr>
          <p:nvPr/>
        </p:nvPicPr>
        <p:blipFill>
          <a:blip r:embed="rId2"/>
          <a:stretch>
            <a:fillRect/>
          </a:stretch>
        </p:blipFill>
        <p:spPr>
          <a:xfrm>
            <a:off x="211015" y="217380"/>
            <a:ext cx="3652618" cy="2478562"/>
          </a:xfrm>
          <a:prstGeom prst="rect">
            <a:avLst/>
          </a:prstGeom>
        </p:spPr>
      </p:pic>
      <p:pic>
        <p:nvPicPr>
          <p:cNvPr id="7" name="Picture 6">
            <a:extLst>
              <a:ext uri="{FF2B5EF4-FFF2-40B4-BE49-F238E27FC236}">
                <a16:creationId xmlns:a16="http://schemas.microsoft.com/office/drawing/2014/main" id="{67BE1D37-240E-3C58-722F-5A864D83E8EE}"/>
              </a:ext>
            </a:extLst>
          </p:cNvPr>
          <p:cNvPicPr>
            <a:picLocks noChangeAspect="1"/>
          </p:cNvPicPr>
          <p:nvPr/>
        </p:nvPicPr>
        <p:blipFill>
          <a:blip r:embed="rId3"/>
          <a:stretch>
            <a:fillRect/>
          </a:stretch>
        </p:blipFill>
        <p:spPr>
          <a:xfrm>
            <a:off x="2535555" y="1690688"/>
            <a:ext cx="8947544" cy="1325562"/>
          </a:xfrm>
          <a:prstGeom prst="rect">
            <a:avLst/>
          </a:prstGeom>
        </p:spPr>
      </p:pic>
      <p:pic>
        <p:nvPicPr>
          <p:cNvPr id="9" name="Picture 8">
            <a:extLst>
              <a:ext uri="{FF2B5EF4-FFF2-40B4-BE49-F238E27FC236}">
                <a16:creationId xmlns:a16="http://schemas.microsoft.com/office/drawing/2014/main" id="{19D6E1F0-12AA-136C-EAFC-92AC116D512E}"/>
              </a:ext>
            </a:extLst>
          </p:cNvPr>
          <p:cNvPicPr>
            <a:picLocks noChangeAspect="1"/>
          </p:cNvPicPr>
          <p:nvPr/>
        </p:nvPicPr>
        <p:blipFill>
          <a:blip r:embed="rId4"/>
          <a:stretch>
            <a:fillRect/>
          </a:stretch>
        </p:blipFill>
        <p:spPr>
          <a:xfrm>
            <a:off x="211015" y="3481754"/>
            <a:ext cx="8382234" cy="1685558"/>
          </a:xfrm>
          <a:prstGeom prst="rect">
            <a:avLst/>
          </a:prstGeom>
        </p:spPr>
      </p:pic>
      <p:pic>
        <p:nvPicPr>
          <p:cNvPr id="11" name="Picture 10">
            <a:extLst>
              <a:ext uri="{FF2B5EF4-FFF2-40B4-BE49-F238E27FC236}">
                <a16:creationId xmlns:a16="http://schemas.microsoft.com/office/drawing/2014/main" id="{4E4AA310-D19B-FD06-EFC8-E0FAA3ED0A0A}"/>
              </a:ext>
            </a:extLst>
          </p:cNvPr>
          <p:cNvPicPr>
            <a:picLocks noChangeAspect="1"/>
          </p:cNvPicPr>
          <p:nvPr/>
        </p:nvPicPr>
        <p:blipFill>
          <a:blip r:embed="rId5"/>
          <a:stretch>
            <a:fillRect/>
          </a:stretch>
        </p:blipFill>
        <p:spPr>
          <a:xfrm>
            <a:off x="2535555" y="5413644"/>
            <a:ext cx="8563854" cy="1436258"/>
          </a:xfrm>
          <a:prstGeom prst="rect">
            <a:avLst/>
          </a:prstGeom>
        </p:spPr>
      </p:pic>
    </p:spTree>
    <p:extLst>
      <p:ext uri="{BB962C8B-B14F-4D97-AF65-F5344CB8AC3E}">
        <p14:creationId xmlns:p14="http://schemas.microsoft.com/office/powerpoint/2010/main" val="1226908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F70CF-4A77-1010-32CB-6BF6E959657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B849D43-622B-2544-6BFA-66A88D3EFF73}"/>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BC8186DD-96E6-9C30-93CC-530B36988BD1}"/>
              </a:ext>
            </a:extLst>
          </p:cNvPr>
          <p:cNvPicPr>
            <a:picLocks noChangeAspect="1"/>
          </p:cNvPicPr>
          <p:nvPr/>
        </p:nvPicPr>
        <p:blipFill>
          <a:blip r:embed="rId2"/>
          <a:stretch>
            <a:fillRect/>
          </a:stretch>
        </p:blipFill>
        <p:spPr>
          <a:xfrm>
            <a:off x="347225" y="365125"/>
            <a:ext cx="11363687" cy="2378075"/>
          </a:xfrm>
          <a:prstGeom prst="rect">
            <a:avLst/>
          </a:prstGeom>
        </p:spPr>
      </p:pic>
      <p:pic>
        <p:nvPicPr>
          <p:cNvPr id="7" name="Picture 6">
            <a:extLst>
              <a:ext uri="{FF2B5EF4-FFF2-40B4-BE49-F238E27FC236}">
                <a16:creationId xmlns:a16="http://schemas.microsoft.com/office/drawing/2014/main" id="{48D52F07-DCBE-74A2-23F4-71364F5B9CB9}"/>
              </a:ext>
            </a:extLst>
          </p:cNvPr>
          <p:cNvPicPr>
            <a:picLocks noChangeAspect="1"/>
          </p:cNvPicPr>
          <p:nvPr/>
        </p:nvPicPr>
        <p:blipFill>
          <a:blip r:embed="rId3"/>
          <a:stretch>
            <a:fillRect/>
          </a:stretch>
        </p:blipFill>
        <p:spPr>
          <a:xfrm>
            <a:off x="609794" y="3283655"/>
            <a:ext cx="11582206" cy="3105127"/>
          </a:xfrm>
          <a:prstGeom prst="rect">
            <a:avLst/>
          </a:prstGeom>
        </p:spPr>
      </p:pic>
    </p:spTree>
    <p:extLst>
      <p:ext uri="{BB962C8B-B14F-4D97-AF65-F5344CB8AC3E}">
        <p14:creationId xmlns:p14="http://schemas.microsoft.com/office/powerpoint/2010/main" val="3418775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FC8CE-C78D-D01C-968D-73F34D28E65C}"/>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3-B:-Write a program to implement decision tree and random forest with prediction, test score, and confusion </a:t>
            </a:r>
            <a:r>
              <a:rPr lang="en-US" sz="3600" b="1" dirty="0" err="1">
                <a:latin typeface="Times New Roman" panose="02020603050405020304" pitchFamily="18" charset="0"/>
                <a:cs typeface="Times New Roman" panose="02020603050405020304" pitchFamily="18" charset="0"/>
              </a:rPr>
              <a:t>metrix</a:t>
            </a:r>
            <a:r>
              <a:rPr lang="en-US" sz="3600" b="1" dirty="0">
                <a:latin typeface="Times New Roman" panose="02020603050405020304" pitchFamily="18" charset="0"/>
                <a:cs typeface="Times New Roman" panose="02020603050405020304" pitchFamily="18" charset="0"/>
              </a:rPr>
              <a:t>.</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4DB1F01-7312-ABD9-8D37-862A7D513A9C}"/>
              </a:ext>
            </a:extLst>
          </p:cNvPr>
          <p:cNvSpPr>
            <a:spLocks noGrp="1"/>
          </p:cNvSpPr>
          <p:nvPr>
            <p:ph type="body" idx="1"/>
          </p:nvPr>
        </p:nvSpPr>
        <p:spPr/>
        <p:txBody>
          <a:bodyPr/>
          <a:lstStyle/>
          <a:p>
            <a:r>
              <a:rPr lang="en-US" dirty="0"/>
              <a:t> </a:t>
            </a:r>
            <a:endParaRPr lang="en-IN" dirty="0"/>
          </a:p>
        </p:txBody>
      </p:sp>
    </p:spTree>
    <p:extLst>
      <p:ext uri="{BB962C8B-B14F-4D97-AF65-F5344CB8AC3E}">
        <p14:creationId xmlns:p14="http://schemas.microsoft.com/office/powerpoint/2010/main" val="1505973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7D9D-31A6-01DA-9DFE-6E5E575743AD}"/>
              </a:ext>
            </a:extLst>
          </p:cNvPr>
          <p:cNvSpPr>
            <a:spLocks noGrp="1"/>
          </p:cNvSpPr>
          <p:nvPr>
            <p:ph type="title"/>
          </p:nvPr>
        </p:nvSpPr>
        <p:spPr/>
        <p:txBody>
          <a:bodyPr/>
          <a:lstStyle/>
          <a:p>
            <a:r>
              <a:rPr lang="en-US" dirty="0"/>
              <a:t> </a:t>
            </a:r>
            <a:endParaRPr lang="en-IN" dirty="0"/>
          </a:p>
        </p:txBody>
      </p:sp>
      <p:sp>
        <p:nvSpPr>
          <p:cNvPr id="3" name="Text Placeholder 2">
            <a:extLst>
              <a:ext uri="{FF2B5EF4-FFF2-40B4-BE49-F238E27FC236}">
                <a16:creationId xmlns:a16="http://schemas.microsoft.com/office/drawing/2014/main" id="{A9028E26-949B-71D5-2396-638D169125A5}"/>
              </a:ext>
            </a:extLst>
          </p:cNvPr>
          <p:cNvSpPr>
            <a:spLocks noGrp="1"/>
          </p:cNvSpPr>
          <p:nvPr>
            <p:ph type="body" idx="1"/>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A7F41436-3E0D-5529-EB3F-B27B0BDFA902}"/>
              </a:ext>
            </a:extLst>
          </p:cNvPr>
          <p:cNvPicPr>
            <a:picLocks noChangeAspect="1"/>
          </p:cNvPicPr>
          <p:nvPr/>
        </p:nvPicPr>
        <p:blipFill>
          <a:blip r:embed="rId2"/>
          <a:stretch>
            <a:fillRect/>
          </a:stretch>
        </p:blipFill>
        <p:spPr>
          <a:xfrm>
            <a:off x="647114" y="223225"/>
            <a:ext cx="10339753" cy="6411550"/>
          </a:xfrm>
          <a:prstGeom prst="rect">
            <a:avLst/>
          </a:prstGeom>
        </p:spPr>
      </p:pic>
    </p:spTree>
    <p:extLst>
      <p:ext uri="{BB962C8B-B14F-4D97-AF65-F5344CB8AC3E}">
        <p14:creationId xmlns:p14="http://schemas.microsoft.com/office/powerpoint/2010/main" val="3019188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B87A-CD39-072F-2AE6-1FB68D54E2C3}"/>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F200DB56-F787-B3BB-EE42-FC7AE6E63C2C}"/>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C4F13B04-3CD7-2498-05E3-716F88550F15}"/>
              </a:ext>
            </a:extLst>
          </p:cNvPr>
          <p:cNvPicPr>
            <a:picLocks noChangeAspect="1"/>
          </p:cNvPicPr>
          <p:nvPr/>
        </p:nvPicPr>
        <p:blipFill>
          <a:blip r:embed="rId2"/>
          <a:stretch>
            <a:fillRect/>
          </a:stretch>
        </p:blipFill>
        <p:spPr>
          <a:xfrm>
            <a:off x="154084" y="116864"/>
            <a:ext cx="6791325" cy="1419225"/>
          </a:xfrm>
          <a:prstGeom prst="rect">
            <a:avLst/>
          </a:prstGeom>
        </p:spPr>
      </p:pic>
      <p:pic>
        <p:nvPicPr>
          <p:cNvPr id="7" name="Picture 6">
            <a:extLst>
              <a:ext uri="{FF2B5EF4-FFF2-40B4-BE49-F238E27FC236}">
                <a16:creationId xmlns:a16="http://schemas.microsoft.com/office/drawing/2014/main" id="{981E45F7-3C17-1A54-91BA-F7822277658C}"/>
              </a:ext>
            </a:extLst>
          </p:cNvPr>
          <p:cNvPicPr>
            <a:picLocks noChangeAspect="1"/>
          </p:cNvPicPr>
          <p:nvPr/>
        </p:nvPicPr>
        <p:blipFill>
          <a:blip r:embed="rId3"/>
          <a:stretch>
            <a:fillRect/>
          </a:stretch>
        </p:blipFill>
        <p:spPr>
          <a:xfrm>
            <a:off x="154084" y="1938949"/>
            <a:ext cx="6386383" cy="4405580"/>
          </a:xfrm>
          <a:prstGeom prst="rect">
            <a:avLst/>
          </a:prstGeom>
        </p:spPr>
      </p:pic>
      <p:pic>
        <p:nvPicPr>
          <p:cNvPr id="9" name="Picture 8">
            <a:extLst>
              <a:ext uri="{FF2B5EF4-FFF2-40B4-BE49-F238E27FC236}">
                <a16:creationId xmlns:a16="http://schemas.microsoft.com/office/drawing/2014/main" id="{AA59EB51-25CC-595E-887B-ADA48B0A7D27}"/>
              </a:ext>
            </a:extLst>
          </p:cNvPr>
          <p:cNvPicPr>
            <a:picLocks noChangeAspect="1"/>
          </p:cNvPicPr>
          <p:nvPr/>
        </p:nvPicPr>
        <p:blipFill>
          <a:blip r:embed="rId4"/>
          <a:stretch>
            <a:fillRect/>
          </a:stretch>
        </p:blipFill>
        <p:spPr>
          <a:xfrm>
            <a:off x="6705600" y="2636960"/>
            <a:ext cx="5486400" cy="2990850"/>
          </a:xfrm>
          <a:prstGeom prst="rect">
            <a:avLst/>
          </a:prstGeom>
        </p:spPr>
      </p:pic>
    </p:spTree>
    <p:extLst>
      <p:ext uri="{BB962C8B-B14F-4D97-AF65-F5344CB8AC3E}">
        <p14:creationId xmlns:p14="http://schemas.microsoft.com/office/powerpoint/2010/main" val="1155485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1083-E056-F046-2E6D-0C65B0AD3F5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B0CB3D0-940F-B973-82D0-DD563474DC0D}"/>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00DF40E3-861A-DF66-8570-FFC73DF5EB47}"/>
              </a:ext>
            </a:extLst>
          </p:cNvPr>
          <p:cNvPicPr>
            <a:picLocks noChangeAspect="1"/>
          </p:cNvPicPr>
          <p:nvPr/>
        </p:nvPicPr>
        <p:blipFill>
          <a:blip r:embed="rId2"/>
          <a:stretch>
            <a:fillRect/>
          </a:stretch>
        </p:blipFill>
        <p:spPr>
          <a:xfrm>
            <a:off x="0" y="71010"/>
            <a:ext cx="4507230" cy="1325562"/>
          </a:xfrm>
          <a:prstGeom prst="rect">
            <a:avLst/>
          </a:prstGeom>
        </p:spPr>
      </p:pic>
      <p:pic>
        <p:nvPicPr>
          <p:cNvPr id="7" name="Picture 6">
            <a:extLst>
              <a:ext uri="{FF2B5EF4-FFF2-40B4-BE49-F238E27FC236}">
                <a16:creationId xmlns:a16="http://schemas.microsoft.com/office/drawing/2014/main" id="{7030CD0D-0059-4F78-38D9-C57E9EFBEB0E}"/>
              </a:ext>
            </a:extLst>
          </p:cNvPr>
          <p:cNvPicPr>
            <a:picLocks noChangeAspect="1"/>
          </p:cNvPicPr>
          <p:nvPr/>
        </p:nvPicPr>
        <p:blipFill>
          <a:blip r:embed="rId3"/>
          <a:stretch>
            <a:fillRect/>
          </a:stretch>
        </p:blipFill>
        <p:spPr>
          <a:xfrm>
            <a:off x="4507230" y="302941"/>
            <a:ext cx="7476906" cy="861700"/>
          </a:xfrm>
          <a:prstGeom prst="rect">
            <a:avLst/>
          </a:prstGeom>
        </p:spPr>
      </p:pic>
      <p:pic>
        <p:nvPicPr>
          <p:cNvPr id="8" name="Picture 7">
            <a:extLst>
              <a:ext uri="{FF2B5EF4-FFF2-40B4-BE49-F238E27FC236}">
                <a16:creationId xmlns:a16="http://schemas.microsoft.com/office/drawing/2014/main" id="{93A545CC-9988-3925-D69C-96DCB8EFE700}"/>
              </a:ext>
            </a:extLst>
          </p:cNvPr>
          <p:cNvPicPr>
            <a:picLocks noChangeAspect="1"/>
          </p:cNvPicPr>
          <p:nvPr/>
        </p:nvPicPr>
        <p:blipFill>
          <a:blip r:embed="rId4"/>
          <a:stretch>
            <a:fillRect/>
          </a:stretch>
        </p:blipFill>
        <p:spPr>
          <a:xfrm>
            <a:off x="0" y="1825625"/>
            <a:ext cx="6029325" cy="936294"/>
          </a:xfrm>
          <a:prstGeom prst="rect">
            <a:avLst/>
          </a:prstGeom>
        </p:spPr>
      </p:pic>
      <p:pic>
        <p:nvPicPr>
          <p:cNvPr id="10" name="Picture 9">
            <a:extLst>
              <a:ext uri="{FF2B5EF4-FFF2-40B4-BE49-F238E27FC236}">
                <a16:creationId xmlns:a16="http://schemas.microsoft.com/office/drawing/2014/main" id="{D51A8CDB-8D8F-0436-726C-EE15C1645CEC}"/>
              </a:ext>
            </a:extLst>
          </p:cNvPr>
          <p:cNvPicPr>
            <a:picLocks noChangeAspect="1"/>
          </p:cNvPicPr>
          <p:nvPr/>
        </p:nvPicPr>
        <p:blipFill>
          <a:blip r:embed="rId5"/>
          <a:stretch>
            <a:fillRect/>
          </a:stretch>
        </p:blipFill>
        <p:spPr>
          <a:xfrm>
            <a:off x="6162678" y="1977757"/>
            <a:ext cx="5955952" cy="784162"/>
          </a:xfrm>
          <a:prstGeom prst="rect">
            <a:avLst/>
          </a:prstGeom>
        </p:spPr>
      </p:pic>
      <p:pic>
        <p:nvPicPr>
          <p:cNvPr id="12" name="Picture 11">
            <a:extLst>
              <a:ext uri="{FF2B5EF4-FFF2-40B4-BE49-F238E27FC236}">
                <a16:creationId xmlns:a16="http://schemas.microsoft.com/office/drawing/2014/main" id="{B4C034F1-1935-66BF-E33D-9E956C91A393}"/>
              </a:ext>
            </a:extLst>
          </p:cNvPr>
          <p:cNvPicPr>
            <a:picLocks noChangeAspect="1"/>
          </p:cNvPicPr>
          <p:nvPr/>
        </p:nvPicPr>
        <p:blipFill>
          <a:blip r:embed="rId6"/>
          <a:stretch>
            <a:fillRect/>
          </a:stretch>
        </p:blipFill>
        <p:spPr>
          <a:xfrm>
            <a:off x="1350499" y="2914051"/>
            <a:ext cx="8798093" cy="3948340"/>
          </a:xfrm>
          <a:prstGeom prst="rect">
            <a:avLst/>
          </a:prstGeom>
        </p:spPr>
      </p:pic>
    </p:spTree>
    <p:extLst>
      <p:ext uri="{BB962C8B-B14F-4D97-AF65-F5344CB8AC3E}">
        <p14:creationId xmlns:p14="http://schemas.microsoft.com/office/powerpoint/2010/main" val="3567679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06688-ED7A-6E70-9712-5219D16A8DAA}"/>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8F7CD926-971E-47D0-2A4C-9687A57DBD4D}"/>
              </a:ext>
            </a:extLst>
          </p:cNvPr>
          <p:cNvPicPr>
            <a:picLocks noGrp="1" noChangeAspect="1"/>
          </p:cNvPicPr>
          <p:nvPr>
            <p:ph idx="1"/>
          </p:nvPr>
        </p:nvPicPr>
        <p:blipFill>
          <a:blip r:embed="rId2"/>
          <a:stretch>
            <a:fillRect/>
          </a:stretch>
        </p:blipFill>
        <p:spPr>
          <a:xfrm>
            <a:off x="370815" y="365125"/>
            <a:ext cx="7877175" cy="657225"/>
          </a:xfrm>
        </p:spPr>
      </p:pic>
      <p:pic>
        <p:nvPicPr>
          <p:cNvPr id="7" name="Picture 6">
            <a:extLst>
              <a:ext uri="{FF2B5EF4-FFF2-40B4-BE49-F238E27FC236}">
                <a16:creationId xmlns:a16="http://schemas.microsoft.com/office/drawing/2014/main" id="{C14BB86D-AE2A-D341-1E21-03282B9ADD7C}"/>
              </a:ext>
            </a:extLst>
          </p:cNvPr>
          <p:cNvPicPr>
            <a:picLocks noChangeAspect="1"/>
          </p:cNvPicPr>
          <p:nvPr/>
        </p:nvPicPr>
        <p:blipFill>
          <a:blip r:embed="rId3"/>
          <a:stretch>
            <a:fillRect/>
          </a:stretch>
        </p:blipFill>
        <p:spPr>
          <a:xfrm>
            <a:off x="4309402" y="1073749"/>
            <a:ext cx="7870763" cy="951108"/>
          </a:xfrm>
          <a:prstGeom prst="rect">
            <a:avLst/>
          </a:prstGeom>
        </p:spPr>
      </p:pic>
      <p:pic>
        <p:nvPicPr>
          <p:cNvPr id="8" name="Picture 7">
            <a:extLst>
              <a:ext uri="{FF2B5EF4-FFF2-40B4-BE49-F238E27FC236}">
                <a16:creationId xmlns:a16="http://schemas.microsoft.com/office/drawing/2014/main" id="{8E3A37DD-260C-92B7-388A-84193A86562C}"/>
              </a:ext>
            </a:extLst>
          </p:cNvPr>
          <p:cNvPicPr>
            <a:picLocks noChangeAspect="1"/>
          </p:cNvPicPr>
          <p:nvPr/>
        </p:nvPicPr>
        <p:blipFill>
          <a:blip r:embed="rId4"/>
          <a:stretch>
            <a:fillRect/>
          </a:stretch>
        </p:blipFill>
        <p:spPr>
          <a:xfrm>
            <a:off x="370815" y="2399312"/>
            <a:ext cx="5229225" cy="1304925"/>
          </a:xfrm>
          <a:prstGeom prst="rect">
            <a:avLst/>
          </a:prstGeom>
        </p:spPr>
      </p:pic>
      <p:pic>
        <p:nvPicPr>
          <p:cNvPr id="10" name="Picture 9">
            <a:extLst>
              <a:ext uri="{FF2B5EF4-FFF2-40B4-BE49-F238E27FC236}">
                <a16:creationId xmlns:a16="http://schemas.microsoft.com/office/drawing/2014/main" id="{E5665F48-ABE1-C349-EC9B-9ED511CA141F}"/>
              </a:ext>
            </a:extLst>
          </p:cNvPr>
          <p:cNvPicPr>
            <a:picLocks noChangeAspect="1"/>
          </p:cNvPicPr>
          <p:nvPr/>
        </p:nvPicPr>
        <p:blipFill>
          <a:blip r:embed="rId5"/>
          <a:stretch>
            <a:fillRect/>
          </a:stretch>
        </p:blipFill>
        <p:spPr>
          <a:xfrm>
            <a:off x="4309402" y="3904456"/>
            <a:ext cx="7465256" cy="2604159"/>
          </a:xfrm>
          <a:prstGeom prst="rect">
            <a:avLst/>
          </a:prstGeom>
        </p:spPr>
      </p:pic>
    </p:spTree>
    <p:extLst>
      <p:ext uri="{BB962C8B-B14F-4D97-AF65-F5344CB8AC3E}">
        <p14:creationId xmlns:p14="http://schemas.microsoft.com/office/powerpoint/2010/main" val="349787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6DEC1-86AA-4F5D-0BA5-88EE1F91D57B}"/>
              </a:ext>
            </a:extLst>
          </p:cNvPr>
          <p:cNvSpPr>
            <a:spLocks noGrp="1"/>
          </p:cNvSpPr>
          <p:nvPr>
            <p:ph type="title"/>
          </p:nvPr>
        </p:nvSpPr>
        <p:spPr>
          <a:xfrm>
            <a:off x="126609" y="1"/>
            <a:ext cx="11227191" cy="681036"/>
          </a:xfrm>
        </p:spPr>
        <p:txBody>
          <a:bodyPr>
            <a:normAutofit fontScale="90000"/>
          </a:bodyPr>
          <a:lstStyle/>
          <a:p>
            <a:r>
              <a:rPr lang="en-US" sz="4400" b="1" dirty="0">
                <a:latin typeface="Times New Roman" panose="02020603050405020304" pitchFamily="18" charset="0"/>
                <a:cs typeface="Times New Roman" panose="02020603050405020304" pitchFamily="18" charset="0"/>
              </a:rPr>
              <a:t>Naive </a:t>
            </a:r>
            <a:r>
              <a:rPr lang="en-US" sz="4400" b="1" dirty="0" err="1">
                <a:latin typeface="Times New Roman" panose="02020603050405020304" pitchFamily="18" charset="0"/>
                <a:cs typeface="Times New Roman" panose="02020603050405020304" pitchFamily="18" charset="0"/>
              </a:rPr>
              <a:t>bayesian</a:t>
            </a:r>
            <a:r>
              <a:rPr lang="en-US" sz="4400" b="1" dirty="0">
                <a:latin typeface="Times New Roman" panose="02020603050405020304" pitchFamily="18" charset="0"/>
                <a:cs typeface="Times New Roman" panose="02020603050405020304" pitchFamily="18" charset="0"/>
              </a:rPr>
              <a:t> classifier</a:t>
            </a:r>
            <a:r>
              <a:rPr lang="en-US" dirty="0"/>
              <a:t> </a:t>
            </a:r>
            <a:endParaRPr lang="en-IN" dirty="0"/>
          </a:p>
        </p:txBody>
      </p:sp>
      <p:sp>
        <p:nvSpPr>
          <p:cNvPr id="3" name="Content Placeholder 2">
            <a:extLst>
              <a:ext uri="{FF2B5EF4-FFF2-40B4-BE49-F238E27FC236}">
                <a16:creationId xmlns:a16="http://schemas.microsoft.com/office/drawing/2014/main" id="{B9871B15-E5B4-CE79-BFF6-8FBC585EBB8D}"/>
              </a:ext>
            </a:extLst>
          </p:cNvPr>
          <p:cNvSpPr>
            <a:spLocks noGrp="1"/>
          </p:cNvSpPr>
          <p:nvPr>
            <p:ph idx="1"/>
          </p:nvPr>
        </p:nvSpPr>
        <p:spPr/>
        <p:txBody>
          <a:bodyPr/>
          <a:lstStyle/>
          <a:p>
            <a:pPr marL="0" indent="0">
              <a:buNone/>
            </a:pPr>
            <a:r>
              <a:rPr lang="en-US" dirty="0"/>
              <a:t> </a:t>
            </a:r>
            <a:endParaRPr lang="en-IN" dirty="0"/>
          </a:p>
        </p:txBody>
      </p:sp>
      <p:pic>
        <p:nvPicPr>
          <p:cNvPr id="9" name="Picture 8">
            <a:extLst>
              <a:ext uri="{FF2B5EF4-FFF2-40B4-BE49-F238E27FC236}">
                <a16:creationId xmlns:a16="http://schemas.microsoft.com/office/drawing/2014/main" id="{2009B6AE-9F2A-A3CF-B04D-0C3AC13D428F}"/>
              </a:ext>
            </a:extLst>
          </p:cNvPr>
          <p:cNvPicPr>
            <a:picLocks noChangeAspect="1"/>
          </p:cNvPicPr>
          <p:nvPr/>
        </p:nvPicPr>
        <p:blipFill rotWithShape="1">
          <a:blip r:embed="rId2"/>
          <a:srcRect b="76223"/>
          <a:stretch/>
        </p:blipFill>
        <p:spPr>
          <a:xfrm>
            <a:off x="227075" y="784567"/>
            <a:ext cx="7552360" cy="861354"/>
          </a:xfrm>
          <a:prstGeom prst="rect">
            <a:avLst/>
          </a:prstGeom>
        </p:spPr>
      </p:pic>
      <p:pic>
        <p:nvPicPr>
          <p:cNvPr id="11" name="Picture 10">
            <a:extLst>
              <a:ext uri="{FF2B5EF4-FFF2-40B4-BE49-F238E27FC236}">
                <a16:creationId xmlns:a16="http://schemas.microsoft.com/office/drawing/2014/main" id="{1428F64B-FE66-5529-CCC7-CD26E5F4A456}"/>
              </a:ext>
            </a:extLst>
          </p:cNvPr>
          <p:cNvPicPr>
            <a:picLocks noChangeAspect="1"/>
          </p:cNvPicPr>
          <p:nvPr/>
        </p:nvPicPr>
        <p:blipFill>
          <a:blip r:embed="rId3"/>
          <a:stretch>
            <a:fillRect/>
          </a:stretch>
        </p:blipFill>
        <p:spPr>
          <a:xfrm>
            <a:off x="227075" y="4638644"/>
            <a:ext cx="8523652" cy="2029441"/>
          </a:xfrm>
          <a:prstGeom prst="rect">
            <a:avLst/>
          </a:prstGeom>
        </p:spPr>
      </p:pic>
      <p:pic>
        <p:nvPicPr>
          <p:cNvPr id="13" name="Picture 12">
            <a:extLst>
              <a:ext uri="{FF2B5EF4-FFF2-40B4-BE49-F238E27FC236}">
                <a16:creationId xmlns:a16="http://schemas.microsoft.com/office/drawing/2014/main" id="{F938DEC9-6190-8046-CB58-A640ECC5D8C5}"/>
              </a:ext>
            </a:extLst>
          </p:cNvPr>
          <p:cNvPicPr>
            <a:picLocks noChangeAspect="1"/>
          </p:cNvPicPr>
          <p:nvPr/>
        </p:nvPicPr>
        <p:blipFill>
          <a:blip r:embed="rId4"/>
          <a:stretch>
            <a:fillRect/>
          </a:stretch>
        </p:blipFill>
        <p:spPr>
          <a:xfrm>
            <a:off x="227074" y="1749451"/>
            <a:ext cx="6159657" cy="2716849"/>
          </a:xfrm>
          <a:prstGeom prst="rect">
            <a:avLst/>
          </a:prstGeom>
        </p:spPr>
      </p:pic>
    </p:spTree>
    <p:extLst>
      <p:ext uri="{BB962C8B-B14F-4D97-AF65-F5344CB8AC3E}">
        <p14:creationId xmlns:p14="http://schemas.microsoft.com/office/powerpoint/2010/main" val="2265276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4629-19FE-EAD7-2B41-654E476E62D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30829A2-644D-78BE-A7A2-DECEDC658426}"/>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C0689AD-8FBB-2D00-9775-95093749C4B0}"/>
              </a:ext>
            </a:extLst>
          </p:cNvPr>
          <p:cNvPicPr>
            <a:picLocks noChangeAspect="1"/>
          </p:cNvPicPr>
          <p:nvPr/>
        </p:nvPicPr>
        <p:blipFill>
          <a:blip r:embed="rId2"/>
          <a:stretch>
            <a:fillRect/>
          </a:stretch>
        </p:blipFill>
        <p:spPr>
          <a:xfrm>
            <a:off x="145072" y="198536"/>
            <a:ext cx="5542469" cy="870609"/>
          </a:xfrm>
          <a:prstGeom prst="rect">
            <a:avLst/>
          </a:prstGeom>
        </p:spPr>
      </p:pic>
      <p:pic>
        <p:nvPicPr>
          <p:cNvPr id="7" name="Picture 6">
            <a:extLst>
              <a:ext uri="{FF2B5EF4-FFF2-40B4-BE49-F238E27FC236}">
                <a16:creationId xmlns:a16="http://schemas.microsoft.com/office/drawing/2014/main" id="{FD803376-7C3F-20E0-3270-990EB8F6BC45}"/>
              </a:ext>
            </a:extLst>
          </p:cNvPr>
          <p:cNvPicPr>
            <a:picLocks noChangeAspect="1"/>
          </p:cNvPicPr>
          <p:nvPr/>
        </p:nvPicPr>
        <p:blipFill>
          <a:blip r:embed="rId3"/>
          <a:stretch>
            <a:fillRect/>
          </a:stretch>
        </p:blipFill>
        <p:spPr>
          <a:xfrm>
            <a:off x="5687541" y="365124"/>
            <a:ext cx="6504459" cy="569083"/>
          </a:xfrm>
          <a:prstGeom prst="rect">
            <a:avLst/>
          </a:prstGeom>
        </p:spPr>
      </p:pic>
      <p:pic>
        <p:nvPicPr>
          <p:cNvPr id="8" name="Picture 7">
            <a:extLst>
              <a:ext uri="{FF2B5EF4-FFF2-40B4-BE49-F238E27FC236}">
                <a16:creationId xmlns:a16="http://schemas.microsoft.com/office/drawing/2014/main" id="{828A3C13-3188-4207-82E9-362A182AC24A}"/>
              </a:ext>
            </a:extLst>
          </p:cNvPr>
          <p:cNvPicPr>
            <a:picLocks noChangeAspect="1"/>
          </p:cNvPicPr>
          <p:nvPr/>
        </p:nvPicPr>
        <p:blipFill>
          <a:blip r:embed="rId4"/>
          <a:stretch>
            <a:fillRect/>
          </a:stretch>
        </p:blipFill>
        <p:spPr>
          <a:xfrm>
            <a:off x="145072" y="1765837"/>
            <a:ext cx="10316586" cy="704019"/>
          </a:xfrm>
          <a:prstGeom prst="rect">
            <a:avLst/>
          </a:prstGeom>
        </p:spPr>
      </p:pic>
      <p:pic>
        <p:nvPicPr>
          <p:cNvPr id="10" name="Picture 9">
            <a:extLst>
              <a:ext uri="{FF2B5EF4-FFF2-40B4-BE49-F238E27FC236}">
                <a16:creationId xmlns:a16="http://schemas.microsoft.com/office/drawing/2014/main" id="{3289BA54-3321-B498-9393-56E03EC772FD}"/>
              </a:ext>
            </a:extLst>
          </p:cNvPr>
          <p:cNvPicPr>
            <a:picLocks noChangeAspect="1"/>
          </p:cNvPicPr>
          <p:nvPr/>
        </p:nvPicPr>
        <p:blipFill>
          <a:blip r:embed="rId5"/>
          <a:stretch>
            <a:fillRect/>
          </a:stretch>
        </p:blipFill>
        <p:spPr>
          <a:xfrm>
            <a:off x="4802100" y="2711390"/>
            <a:ext cx="7389900" cy="555234"/>
          </a:xfrm>
          <a:prstGeom prst="rect">
            <a:avLst/>
          </a:prstGeom>
        </p:spPr>
      </p:pic>
      <p:pic>
        <p:nvPicPr>
          <p:cNvPr id="12" name="Picture 11">
            <a:extLst>
              <a:ext uri="{FF2B5EF4-FFF2-40B4-BE49-F238E27FC236}">
                <a16:creationId xmlns:a16="http://schemas.microsoft.com/office/drawing/2014/main" id="{A67977A9-E450-D895-07EE-62E309998095}"/>
              </a:ext>
            </a:extLst>
          </p:cNvPr>
          <p:cNvPicPr>
            <a:picLocks noChangeAspect="1"/>
          </p:cNvPicPr>
          <p:nvPr/>
        </p:nvPicPr>
        <p:blipFill>
          <a:blip r:embed="rId6"/>
          <a:stretch>
            <a:fillRect/>
          </a:stretch>
        </p:blipFill>
        <p:spPr>
          <a:xfrm>
            <a:off x="4802100" y="5681516"/>
            <a:ext cx="7389900" cy="630384"/>
          </a:xfrm>
          <a:prstGeom prst="rect">
            <a:avLst/>
          </a:prstGeom>
        </p:spPr>
      </p:pic>
      <p:pic>
        <p:nvPicPr>
          <p:cNvPr id="13" name="Picture 12">
            <a:extLst>
              <a:ext uri="{FF2B5EF4-FFF2-40B4-BE49-F238E27FC236}">
                <a16:creationId xmlns:a16="http://schemas.microsoft.com/office/drawing/2014/main" id="{B8CCDDC8-9350-0683-99EA-FA5A1A974D22}"/>
              </a:ext>
            </a:extLst>
          </p:cNvPr>
          <p:cNvPicPr>
            <a:picLocks noChangeAspect="1"/>
          </p:cNvPicPr>
          <p:nvPr/>
        </p:nvPicPr>
        <p:blipFill>
          <a:blip r:embed="rId7"/>
          <a:stretch>
            <a:fillRect/>
          </a:stretch>
        </p:blipFill>
        <p:spPr>
          <a:xfrm>
            <a:off x="0" y="3508158"/>
            <a:ext cx="9992770" cy="1893836"/>
          </a:xfrm>
          <a:prstGeom prst="rect">
            <a:avLst/>
          </a:prstGeom>
        </p:spPr>
      </p:pic>
    </p:spTree>
    <p:extLst>
      <p:ext uri="{BB962C8B-B14F-4D97-AF65-F5344CB8AC3E}">
        <p14:creationId xmlns:p14="http://schemas.microsoft.com/office/powerpoint/2010/main" val="2392611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5382-0DF7-9739-4D03-44DBB45343B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4CDFDA42-DF85-3B82-5DE9-5C05F572E640}"/>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74115F4E-608D-A347-5D40-7C725822D891}"/>
              </a:ext>
            </a:extLst>
          </p:cNvPr>
          <p:cNvPicPr>
            <a:picLocks noChangeAspect="1"/>
          </p:cNvPicPr>
          <p:nvPr/>
        </p:nvPicPr>
        <p:blipFill>
          <a:blip r:embed="rId2"/>
          <a:stretch>
            <a:fillRect/>
          </a:stretch>
        </p:blipFill>
        <p:spPr>
          <a:xfrm>
            <a:off x="98513" y="268800"/>
            <a:ext cx="8395735" cy="1556825"/>
          </a:xfrm>
          <a:prstGeom prst="rect">
            <a:avLst/>
          </a:prstGeom>
        </p:spPr>
      </p:pic>
      <p:pic>
        <p:nvPicPr>
          <p:cNvPr id="6" name="Picture 5">
            <a:extLst>
              <a:ext uri="{FF2B5EF4-FFF2-40B4-BE49-F238E27FC236}">
                <a16:creationId xmlns:a16="http://schemas.microsoft.com/office/drawing/2014/main" id="{461B4B61-70A5-F0C6-F16B-C2623BAF4306}"/>
              </a:ext>
            </a:extLst>
          </p:cNvPr>
          <p:cNvPicPr>
            <a:picLocks noChangeAspect="1"/>
          </p:cNvPicPr>
          <p:nvPr/>
        </p:nvPicPr>
        <p:blipFill>
          <a:blip r:embed="rId3"/>
          <a:stretch>
            <a:fillRect/>
          </a:stretch>
        </p:blipFill>
        <p:spPr>
          <a:xfrm>
            <a:off x="98513" y="2269515"/>
            <a:ext cx="6362700" cy="4588485"/>
          </a:xfrm>
          <a:prstGeom prst="rect">
            <a:avLst/>
          </a:prstGeom>
        </p:spPr>
      </p:pic>
      <p:pic>
        <p:nvPicPr>
          <p:cNvPr id="8" name="Picture 7">
            <a:extLst>
              <a:ext uri="{FF2B5EF4-FFF2-40B4-BE49-F238E27FC236}">
                <a16:creationId xmlns:a16="http://schemas.microsoft.com/office/drawing/2014/main" id="{AC8FE62C-0E0F-9BB9-F167-644DB777FC4A}"/>
              </a:ext>
            </a:extLst>
          </p:cNvPr>
          <p:cNvPicPr>
            <a:picLocks noChangeAspect="1"/>
          </p:cNvPicPr>
          <p:nvPr/>
        </p:nvPicPr>
        <p:blipFill>
          <a:blip r:embed="rId4"/>
          <a:stretch>
            <a:fillRect/>
          </a:stretch>
        </p:blipFill>
        <p:spPr>
          <a:xfrm>
            <a:off x="6096000" y="1515269"/>
            <a:ext cx="5997487" cy="517274"/>
          </a:xfrm>
          <a:prstGeom prst="rect">
            <a:avLst/>
          </a:prstGeom>
        </p:spPr>
      </p:pic>
      <p:pic>
        <p:nvPicPr>
          <p:cNvPr id="10" name="Picture 9">
            <a:extLst>
              <a:ext uri="{FF2B5EF4-FFF2-40B4-BE49-F238E27FC236}">
                <a16:creationId xmlns:a16="http://schemas.microsoft.com/office/drawing/2014/main" id="{8074FD13-9C2D-EBE8-4B11-C141BB0BF0BF}"/>
              </a:ext>
            </a:extLst>
          </p:cNvPr>
          <p:cNvPicPr>
            <a:picLocks noChangeAspect="1"/>
          </p:cNvPicPr>
          <p:nvPr/>
        </p:nvPicPr>
        <p:blipFill>
          <a:blip r:embed="rId5"/>
          <a:stretch>
            <a:fillRect/>
          </a:stretch>
        </p:blipFill>
        <p:spPr>
          <a:xfrm>
            <a:off x="5210048" y="5605463"/>
            <a:ext cx="6981952" cy="706437"/>
          </a:xfrm>
          <a:prstGeom prst="rect">
            <a:avLst/>
          </a:prstGeom>
        </p:spPr>
      </p:pic>
    </p:spTree>
    <p:extLst>
      <p:ext uri="{BB962C8B-B14F-4D97-AF65-F5344CB8AC3E}">
        <p14:creationId xmlns:p14="http://schemas.microsoft.com/office/powerpoint/2010/main" val="1629238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9C2F-1449-A7A4-444D-1F30066191A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3A2FACE6-401E-EBDC-EFD3-988A98F4255F}"/>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9163FC4-4B54-96CF-F3F0-E1CD19CD1A23}"/>
              </a:ext>
            </a:extLst>
          </p:cNvPr>
          <p:cNvPicPr>
            <a:picLocks noChangeAspect="1"/>
          </p:cNvPicPr>
          <p:nvPr/>
        </p:nvPicPr>
        <p:blipFill>
          <a:blip r:embed="rId2"/>
          <a:stretch>
            <a:fillRect/>
          </a:stretch>
        </p:blipFill>
        <p:spPr>
          <a:xfrm>
            <a:off x="0" y="0"/>
            <a:ext cx="10709332" cy="4487594"/>
          </a:xfrm>
          <a:prstGeom prst="rect">
            <a:avLst/>
          </a:prstGeom>
        </p:spPr>
      </p:pic>
      <p:pic>
        <p:nvPicPr>
          <p:cNvPr id="7" name="Picture 6">
            <a:extLst>
              <a:ext uri="{FF2B5EF4-FFF2-40B4-BE49-F238E27FC236}">
                <a16:creationId xmlns:a16="http://schemas.microsoft.com/office/drawing/2014/main" id="{3FF2F98F-3EBA-B483-64A5-1FE2F4AC3EA2}"/>
              </a:ext>
            </a:extLst>
          </p:cNvPr>
          <p:cNvPicPr>
            <a:picLocks noChangeAspect="1"/>
          </p:cNvPicPr>
          <p:nvPr/>
        </p:nvPicPr>
        <p:blipFill>
          <a:blip r:embed="rId3"/>
          <a:stretch>
            <a:fillRect/>
          </a:stretch>
        </p:blipFill>
        <p:spPr>
          <a:xfrm>
            <a:off x="1964347" y="5198231"/>
            <a:ext cx="10227653" cy="836808"/>
          </a:xfrm>
          <a:prstGeom prst="rect">
            <a:avLst/>
          </a:prstGeom>
        </p:spPr>
      </p:pic>
    </p:spTree>
    <p:extLst>
      <p:ext uri="{BB962C8B-B14F-4D97-AF65-F5344CB8AC3E}">
        <p14:creationId xmlns:p14="http://schemas.microsoft.com/office/powerpoint/2010/main" val="1679004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6D88-3FFD-6398-A86F-F2449B4F375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F721A150-F306-D315-21EF-F72133C8E511}"/>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A3E71DA1-627F-F865-A4D8-16A0C6F1A98F}"/>
              </a:ext>
            </a:extLst>
          </p:cNvPr>
          <p:cNvPicPr>
            <a:picLocks noChangeAspect="1"/>
          </p:cNvPicPr>
          <p:nvPr/>
        </p:nvPicPr>
        <p:blipFill>
          <a:blip r:embed="rId2"/>
          <a:stretch>
            <a:fillRect/>
          </a:stretch>
        </p:blipFill>
        <p:spPr>
          <a:xfrm>
            <a:off x="0" y="391395"/>
            <a:ext cx="5400675" cy="990600"/>
          </a:xfrm>
          <a:prstGeom prst="rect">
            <a:avLst/>
          </a:prstGeom>
        </p:spPr>
      </p:pic>
      <p:pic>
        <p:nvPicPr>
          <p:cNvPr id="7" name="Picture 6">
            <a:extLst>
              <a:ext uri="{FF2B5EF4-FFF2-40B4-BE49-F238E27FC236}">
                <a16:creationId xmlns:a16="http://schemas.microsoft.com/office/drawing/2014/main" id="{0C5C9BFA-6A92-0BF3-94F8-B3E9D6B3650F}"/>
              </a:ext>
            </a:extLst>
          </p:cNvPr>
          <p:cNvPicPr>
            <a:picLocks noChangeAspect="1"/>
          </p:cNvPicPr>
          <p:nvPr/>
        </p:nvPicPr>
        <p:blipFill>
          <a:blip r:embed="rId3"/>
          <a:stretch>
            <a:fillRect/>
          </a:stretch>
        </p:blipFill>
        <p:spPr>
          <a:xfrm>
            <a:off x="5575956" y="502444"/>
            <a:ext cx="6616044" cy="525462"/>
          </a:xfrm>
          <a:prstGeom prst="rect">
            <a:avLst/>
          </a:prstGeom>
        </p:spPr>
      </p:pic>
      <p:pic>
        <p:nvPicPr>
          <p:cNvPr id="8" name="Picture 7">
            <a:extLst>
              <a:ext uri="{FF2B5EF4-FFF2-40B4-BE49-F238E27FC236}">
                <a16:creationId xmlns:a16="http://schemas.microsoft.com/office/drawing/2014/main" id="{0D2B1080-609C-6133-AB2F-61F0CA268BF7}"/>
              </a:ext>
            </a:extLst>
          </p:cNvPr>
          <p:cNvPicPr>
            <a:picLocks noChangeAspect="1"/>
          </p:cNvPicPr>
          <p:nvPr/>
        </p:nvPicPr>
        <p:blipFill>
          <a:blip r:embed="rId4"/>
          <a:stretch>
            <a:fillRect/>
          </a:stretch>
        </p:blipFill>
        <p:spPr>
          <a:xfrm>
            <a:off x="0" y="2043332"/>
            <a:ext cx="6505575" cy="4543425"/>
          </a:xfrm>
          <a:prstGeom prst="rect">
            <a:avLst/>
          </a:prstGeom>
        </p:spPr>
      </p:pic>
      <p:pic>
        <p:nvPicPr>
          <p:cNvPr id="10" name="Picture 9">
            <a:extLst>
              <a:ext uri="{FF2B5EF4-FFF2-40B4-BE49-F238E27FC236}">
                <a16:creationId xmlns:a16="http://schemas.microsoft.com/office/drawing/2014/main" id="{1C4518D9-EC12-3DEF-46A9-6B366B8C6324}"/>
              </a:ext>
            </a:extLst>
          </p:cNvPr>
          <p:cNvPicPr>
            <a:picLocks noChangeAspect="1"/>
          </p:cNvPicPr>
          <p:nvPr/>
        </p:nvPicPr>
        <p:blipFill>
          <a:blip r:embed="rId5"/>
          <a:stretch>
            <a:fillRect/>
          </a:stretch>
        </p:blipFill>
        <p:spPr>
          <a:xfrm>
            <a:off x="4662487" y="5426917"/>
            <a:ext cx="7529513" cy="636629"/>
          </a:xfrm>
          <a:prstGeom prst="rect">
            <a:avLst/>
          </a:prstGeom>
        </p:spPr>
      </p:pic>
    </p:spTree>
    <p:extLst>
      <p:ext uri="{BB962C8B-B14F-4D97-AF65-F5344CB8AC3E}">
        <p14:creationId xmlns:p14="http://schemas.microsoft.com/office/powerpoint/2010/main" val="2238497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E5C4-FD9C-1152-C3E0-13BE8B07879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AE2553F-D3F6-1138-1CD3-B06188282B5A}"/>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F36794DB-27C3-4473-9F8F-E6AA2B8F2C5D}"/>
              </a:ext>
            </a:extLst>
          </p:cNvPr>
          <p:cNvPicPr>
            <a:picLocks noChangeAspect="1"/>
          </p:cNvPicPr>
          <p:nvPr/>
        </p:nvPicPr>
        <p:blipFill>
          <a:blip r:embed="rId2"/>
          <a:stretch>
            <a:fillRect/>
          </a:stretch>
        </p:blipFill>
        <p:spPr>
          <a:xfrm>
            <a:off x="167347" y="101991"/>
            <a:ext cx="5640984" cy="3447268"/>
          </a:xfrm>
          <a:prstGeom prst="rect">
            <a:avLst/>
          </a:prstGeom>
        </p:spPr>
      </p:pic>
      <p:pic>
        <p:nvPicPr>
          <p:cNvPr id="9" name="Picture 8">
            <a:extLst>
              <a:ext uri="{FF2B5EF4-FFF2-40B4-BE49-F238E27FC236}">
                <a16:creationId xmlns:a16="http://schemas.microsoft.com/office/drawing/2014/main" id="{94E66C09-A634-FF5A-7226-9A71E44129ED}"/>
              </a:ext>
            </a:extLst>
          </p:cNvPr>
          <p:cNvPicPr>
            <a:picLocks noChangeAspect="1"/>
          </p:cNvPicPr>
          <p:nvPr/>
        </p:nvPicPr>
        <p:blipFill>
          <a:blip r:embed="rId3"/>
          <a:stretch>
            <a:fillRect/>
          </a:stretch>
        </p:blipFill>
        <p:spPr>
          <a:xfrm>
            <a:off x="6197274" y="175498"/>
            <a:ext cx="5539710" cy="3300253"/>
          </a:xfrm>
          <a:prstGeom prst="rect">
            <a:avLst/>
          </a:prstGeom>
        </p:spPr>
      </p:pic>
      <p:pic>
        <p:nvPicPr>
          <p:cNvPr id="11" name="Picture 10">
            <a:extLst>
              <a:ext uri="{FF2B5EF4-FFF2-40B4-BE49-F238E27FC236}">
                <a16:creationId xmlns:a16="http://schemas.microsoft.com/office/drawing/2014/main" id="{88DB8F92-DA02-AB37-B963-02F3C6793211}"/>
              </a:ext>
            </a:extLst>
          </p:cNvPr>
          <p:cNvPicPr>
            <a:picLocks noChangeAspect="1"/>
          </p:cNvPicPr>
          <p:nvPr/>
        </p:nvPicPr>
        <p:blipFill>
          <a:blip r:embed="rId4"/>
          <a:stretch>
            <a:fillRect/>
          </a:stretch>
        </p:blipFill>
        <p:spPr>
          <a:xfrm>
            <a:off x="167348" y="4001294"/>
            <a:ext cx="6450636" cy="626978"/>
          </a:xfrm>
          <a:prstGeom prst="rect">
            <a:avLst/>
          </a:prstGeom>
        </p:spPr>
      </p:pic>
      <p:pic>
        <p:nvPicPr>
          <p:cNvPr id="13" name="Picture 12">
            <a:extLst>
              <a:ext uri="{FF2B5EF4-FFF2-40B4-BE49-F238E27FC236}">
                <a16:creationId xmlns:a16="http://schemas.microsoft.com/office/drawing/2014/main" id="{16172304-8CAF-3DB0-E22F-6E0CA1768D9A}"/>
              </a:ext>
            </a:extLst>
          </p:cNvPr>
          <p:cNvPicPr>
            <a:picLocks noChangeAspect="1"/>
          </p:cNvPicPr>
          <p:nvPr/>
        </p:nvPicPr>
        <p:blipFill>
          <a:blip r:embed="rId5"/>
          <a:stretch>
            <a:fillRect/>
          </a:stretch>
        </p:blipFill>
        <p:spPr>
          <a:xfrm>
            <a:off x="200709" y="4873980"/>
            <a:ext cx="2057400" cy="476250"/>
          </a:xfrm>
          <a:prstGeom prst="rect">
            <a:avLst/>
          </a:prstGeom>
        </p:spPr>
      </p:pic>
      <p:pic>
        <p:nvPicPr>
          <p:cNvPr id="15" name="Picture 14">
            <a:extLst>
              <a:ext uri="{FF2B5EF4-FFF2-40B4-BE49-F238E27FC236}">
                <a16:creationId xmlns:a16="http://schemas.microsoft.com/office/drawing/2014/main" id="{9E1AA426-1BA8-AECB-4349-917CF178F904}"/>
              </a:ext>
            </a:extLst>
          </p:cNvPr>
          <p:cNvPicPr>
            <a:picLocks noChangeAspect="1"/>
          </p:cNvPicPr>
          <p:nvPr/>
        </p:nvPicPr>
        <p:blipFill>
          <a:blip r:embed="rId6"/>
          <a:stretch>
            <a:fillRect/>
          </a:stretch>
        </p:blipFill>
        <p:spPr>
          <a:xfrm>
            <a:off x="4231810" y="4891877"/>
            <a:ext cx="1809750" cy="523875"/>
          </a:xfrm>
          <a:prstGeom prst="rect">
            <a:avLst/>
          </a:prstGeom>
        </p:spPr>
      </p:pic>
      <p:pic>
        <p:nvPicPr>
          <p:cNvPr id="17" name="Picture 16">
            <a:extLst>
              <a:ext uri="{FF2B5EF4-FFF2-40B4-BE49-F238E27FC236}">
                <a16:creationId xmlns:a16="http://schemas.microsoft.com/office/drawing/2014/main" id="{A9C73844-70D8-EC24-B4C5-7F5E6E45EB65}"/>
              </a:ext>
            </a:extLst>
          </p:cNvPr>
          <p:cNvPicPr>
            <a:picLocks noChangeAspect="1"/>
          </p:cNvPicPr>
          <p:nvPr/>
        </p:nvPicPr>
        <p:blipFill>
          <a:blip r:embed="rId7"/>
          <a:stretch>
            <a:fillRect/>
          </a:stretch>
        </p:blipFill>
        <p:spPr>
          <a:xfrm>
            <a:off x="167347" y="5985492"/>
            <a:ext cx="3057525" cy="581025"/>
          </a:xfrm>
          <a:prstGeom prst="rect">
            <a:avLst/>
          </a:prstGeom>
        </p:spPr>
      </p:pic>
      <p:pic>
        <p:nvPicPr>
          <p:cNvPr id="19" name="Picture 18">
            <a:extLst>
              <a:ext uri="{FF2B5EF4-FFF2-40B4-BE49-F238E27FC236}">
                <a16:creationId xmlns:a16="http://schemas.microsoft.com/office/drawing/2014/main" id="{1A28476C-496C-543C-393E-92DED21EFF81}"/>
              </a:ext>
            </a:extLst>
          </p:cNvPr>
          <p:cNvPicPr>
            <a:picLocks noChangeAspect="1"/>
          </p:cNvPicPr>
          <p:nvPr/>
        </p:nvPicPr>
        <p:blipFill>
          <a:blip r:embed="rId8"/>
          <a:stretch>
            <a:fillRect/>
          </a:stretch>
        </p:blipFill>
        <p:spPr>
          <a:xfrm>
            <a:off x="4231810" y="5923094"/>
            <a:ext cx="3057525" cy="571500"/>
          </a:xfrm>
          <a:prstGeom prst="rect">
            <a:avLst/>
          </a:prstGeom>
        </p:spPr>
      </p:pic>
    </p:spTree>
    <p:extLst>
      <p:ext uri="{BB962C8B-B14F-4D97-AF65-F5344CB8AC3E}">
        <p14:creationId xmlns:p14="http://schemas.microsoft.com/office/powerpoint/2010/main" val="304224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31CA-A829-BF04-DAF0-944DED2C836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CC4D56A-BCB7-5862-0641-537F12EB747C}"/>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8203E566-F515-E5A1-C5EA-F67794445287}"/>
              </a:ext>
            </a:extLst>
          </p:cNvPr>
          <p:cNvPicPr>
            <a:picLocks noChangeAspect="1"/>
          </p:cNvPicPr>
          <p:nvPr/>
        </p:nvPicPr>
        <p:blipFill>
          <a:blip r:embed="rId2"/>
          <a:stretch>
            <a:fillRect/>
          </a:stretch>
        </p:blipFill>
        <p:spPr>
          <a:xfrm>
            <a:off x="429892" y="241716"/>
            <a:ext cx="8819835" cy="2466974"/>
          </a:xfrm>
          <a:prstGeom prst="rect">
            <a:avLst/>
          </a:prstGeom>
        </p:spPr>
      </p:pic>
      <p:pic>
        <p:nvPicPr>
          <p:cNvPr id="7" name="Picture 6">
            <a:extLst>
              <a:ext uri="{FF2B5EF4-FFF2-40B4-BE49-F238E27FC236}">
                <a16:creationId xmlns:a16="http://schemas.microsoft.com/office/drawing/2014/main" id="{9966750F-BEE9-6E61-7D93-28BA1AAD83F2}"/>
              </a:ext>
            </a:extLst>
          </p:cNvPr>
          <p:cNvPicPr>
            <a:picLocks noChangeAspect="1"/>
          </p:cNvPicPr>
          <p:nvPr/>
        </p:nvPicPr>
        <p:blipFill>
          <a:blip r:embed="rId3"/>
          <a:stretch>
            <a:fillRect/>
          </a:stretch>
        </p:blipFill>
        <p:spPr>
          <a:xfrm>
            <a:off x="2608193" y="3181422"/>
            <a:ext cx="9583807" cy="3130477"/>
          </a:xfrm>
          <a:prstGeom prst="rect">
            <a:avLst/>
          </a:prstGeom>
        </p:spPr>
      </p:pic>
    </p:spTree>
    <p:extLst>
      <p:ext uri="{BB962C8B-B14F-4D97-AF65-F5344CB8AC3E}">
        <p14:creationId xmlns:p14="http://schemas.microsoft.com/office/powerpoint/2010/main" val="158407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7A16-DB41-B2AB-0370-995F589B4515}"/>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0A4C2AF1-8A29-F53E-FCD6-C30441610027}"/>
              </a:ext>
            </a:extLst>
          </p:cNvPr>
          <p:cNvPicPr>
            <a:picLocks noGrp="1" noChangeAspect="1"/>
          </p:cNvPicPr>
          <p:nvPr>
            <p:ph idx="1"/>
          </p:nvPr>
        </p:nvPicPr>
        <p:blipFill>
          <a:blip r:embed="rId2"/>
          <a:stretch>
            <a:fillRect/>
          </a:stretch>
        </p:blipFill>
        <p:spPr>
          <a:xfrm>
            <a:off x="0" y="0"/>
            <a:ext cx="12192000" cy="6857999"/>
          </a:xfrm>
        </p:spPr>
      </p:pic>
    </p:spTree>
    <p:extLst>
      <p:ext uri="{BB962C8B-B14F-4D97-AF65-F5344CB8AC3E}">
        <p14:creationId xmlns:p14="http://schemas.microsoft.com/office/powerpoint/2010/main" val="334324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2284-288E-BA30-6F39-4E5A3EE2F1ED}"/>
              </a:ext>
            </a:extLst>
          </p:cNvPr>
          <p:cNvSpPr>
            <a:spLocks noGrp="1"/>
          </p:cNvSpPr>
          <p:nvPr>
            <p:ph type="title"/>
          </p:nvPr>
        </p:nvSpPr>
        <p:spPr>
          <a:xfrm>
            <a:off x="182880" y="1"/>
            <a:ext cx="11170920" cy="815925"/>
          </a:xfrm>
        </p:spPr>
        <p:txBody>
          <a:bodyPr>
            <a:normAutofit/>
          </a:bodyPr>
          <a:lstStyle/>
          <a:p>
            <a:r>
              <a:rPr lang="en-US" sz="3600" b="1" dirty="0">
                <a:latin typeface="Times New Roman" panose="02020603050405020304" pitchFamily="18" charset="0"/>
                <a:cs typeface="Times New Roman" panose="02020603050405020304" pitchFamily="18" charset="0"/>
              </a:rPr>
              <a:t>Naive </a:t>
            </a:r>
            <a:r>
              <a:rPr lang="en-US" sz="3600" b="1" dirty="0" err="1">
                <a:latin typeface="Times New Roman" panose="02020603050405020304" pitchFamily="18" charset="0"/>
                <a:cs typeface="Times New Roman" panose="02020603050405020304" pitchFamily="18" charset="0"/>
              </a:rPr>
              <a:t>bayesian</a:t>
            </a:r>
            <a:r>
              <a:rPr lang="en-US" sz="3600" b="1" dirty="0">
                <a:latin typeface="Times New Roman" panose="02020603050405020304" pitchFamily="18" charset="0"/>
                <a:cs typeface="Times New Roman" panose="02020603050405020304" pitchFamily="18" charset="0"/>
              </a:rPr>
              <a:t> classifier</a:t>
            </a:r>
            <a:r>
              <a:rPr lang="en-US" sz="3600" dirty="0"/>
              <a:t> </a:t>
            </a:r>
            <a:endParaRPr lang="en-IN" sz="3600" dirty="0"/>
          </a:p>
        </p:txBody>
      </p:sp>
      <p:sp>
        <p:nvSpPr>
          <p:cNvPr id="3" name="Content Placeholder 2">
            <a:extLst>
              <a:ext uri="{FF2B5EF4-FFF2-40B4-BE49-F238E27FC236}">
                <a16:creationId xmlns:a16="http://schemas.microsoft.com/office/drawing/2014/main" id="{C0C2BFFE-3B68-F373-5F98-3D2A3CDB78F0}"/>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08CBF567-186D-6D52-21C0-6C206373970B}"/>
              </a:ext>
            </a:extLst>
          </p:cNvPr>
          <p:cNvPicPr>
            <a:picLocks noChangeAspect="1"/>
          </p:cNvPicPr>
          <p:nvPr/>
        </p:nvPicPr>
        <p:blipFill>
          <a:blip r:embed="rId2"/>
          <a:stretch>
            <a:fillRect/>
          </a:stretch>
        </p:blipFill>
        <p:spPr>
          <a:xfrm>
            <a:off x="0" y="681037"/>
            <a:ext cx="6203852" cy="3697104"/>
          </a:xfrm>
          <a:prstGeom prst="rect">
            <a:avLst/>
          </a:prstGeom>
        </p:spPr>
      </p:pic>
      <p:pic>
        <p:nvPicPr>
          <p:cNvPr id="11" name="Picture 10">
            <a:extLst>
              <a:ext uri="{FF2B5EF4-FFF2-40B4-BE49-F238E27FC236}">
                <a16:creationId xmlns:a16="http://schemas.microsoft.com/office/drawing/2014/main" id="{E213F923-351A-9ED7-0DA4-967AB115A847}"/>
              </a:ext>
            </a:extLst>
          </p:cNvPr>
          <p:cNvPicPr>
            <a:picLocks noChangeAspect="1"/>
          </p:cNvPicPr>
          <p:nvPr/>
        </p:nvPicPr>
        <p:blipFill>
          <a:blip r:embed="rId3"/>
          <a:stretch>
            <a:fillRect/>
          </a:stretch>
        </p:blipFill>
        <p:spPr>
          <a:xfrm>
            <a:off x="4735023" y="2273445"/>
            <a:ext cx="7456977" cy="4584555"/>
          </a:xfrm>
          <a:prstGeom prst="rect">
            <a:avLst/>
          </a:prstGeom>
        </p:spPr>
      </p:pic>
    </p:spTree>
    <p:extLst>
      <p:ext uri="{BB962C8B-B14F-4D97-AF65-F5344CB8AC3E}">
        <p14:creationId xmlns:p14="http://schemas.microsoft.com/office/powerpoint/2010/main" val="400870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32B7-46BE-AC88-259E-98E3DA8FDD9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56D326D-7E31-DFDF-ACC1-2E124A66031D}"/>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8848B8CC-8080-131C-4CB5-BD9A30E8B939}"/>
              </a:ext>
            </a:extLst>
          </p:cNvPr>
          <p:cNvPicPr>
            <a:picLocks noChangeAspect="1"/>
          </p:cNvPicPr>
          <p:nvPr/>
        </p:nvPicPr>
        <p:blipFill>
          <a:blip r:embed="rId2"/>
          <a:stretch>
            <a:fillRect/>
          </a:stretch>
        </p:blipFill>
        <p:spPr>
          <a:xfrm>
            <a:off x="1" y="2069"/>
            <a:ext cx="6017528" cy="3426931"/>
          </a:xfrm>
          <a:prstGeom prst="rect">
            <a:avLst/>
          </a:prstGeom>
        </p:spPr>
      </p:pic>
      <p:pic>
        <p:nvPicPr>
          <p:cNvPr id="7" name="Picture 6">
            <a:extLst>
              <a:ext uri="{FF2B5EF4-FFF2-40B4-BE49-F238E27FC236}">
                <a16:creationId xmlns:a16="http://schemas.microsoft.com/office/drawing/2014/main" id="{346A8398-92DC-AFCE-591F-B3A78565997E}"/>
              </a:ext>
            </a:extLst>
          </p:cNvPr>
          <p:cNvPicPr>
            <a:picLocks noChangeAspect="1"/>
          </p:cNvPicPr>
          <p:nvPr/>
        </p:nvPicPr>
        <p:blipFill>
          <a:blip r:embed="rId3"/>
          <a:stretch>
            <a:fillRect/>
          </a:stretch>
        </p:blipFill>
        <p:spPr>
          <a:xfrm>
            <a:off x="0" y="3390589"/>
            <a:ext cx="6930683" cy="3465342"/>
          </a:xfrm>
          <a:prstGeom prst="rect">
            <a:avLst/>
          </a:prstGeom>
        </p:spPr>
      </p:pic>
    </p:spTree>
    <p:extLst>
      <p:ext uri="{BB962C8B-B14F-4D97-AF65-F5344CB8AC3E}">
        <p14:creationId xmlns:p14="http://schemas.microsoft.com/office/powerpoint/2010/main" val="397421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183C-CAF5-B800-F6A1-526A5A92204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167E308-E9E4-A0CE-C126-9EDE3F8F2773}"/>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0D913B52-2271-CC36-1F54-8404C36131ED}"/>
              </a:ext>
            </a:extLst>
          </p:cNvPr>
          <p:cNvPicPr>
            <a:picLocks noChangeAspect="1"/>
          </p:cNvPicPr>
          <p:nvPr/>
        </p:nvPicPr>
        <p:blipFill>
          <a:blip r:embed="rId2"/>
          <a:stretch>
            <a:fillRect/>
          </a:stretch>
        </p:blipFill>
        <p:spPr>
          <a:xfrm>
            <a:off x="-1" y="-1"/>
            <a:ext cx="8032653" cy="4515729"/>
          </a:xfrm>
          <a:prstGeom prst="rect">
            <a:avLst/>
          </a:prstGeom>
        </p:spPr>
      </p:pic>
      <p:pic>
        <p:nvPicPr>
          <p:cNvPr id="7" name="Picture 6">
            <a:extLst>
              <a:ext uri="{FF2B5EF4-FFF2-40B4-BE49-F238E27FC236}">
                <a16:creationId xmlns:a16="http://schemas.microsoft.com/office/drawing/2014/main" id="{A9AD178C-51F1-AF4A-1C10-266492AC9187}"/>
              </a:ext>
            </a:extLst>
          </p:cNvPr>
          <p:cNvPicPr>
            <a:picLocks noChangeAspect="1"/>
          </p:cNvPicPr>
          <p:nvPr/>
        </p:nvPicPr>
        <p:blipFill>
          <a:blip r:embed="rId3"/>
          <a:stretch>
            <a:fillRect/>
          </a:stretch>
        </p:blipFill>
        <p:spPr>
          <a:xfrm>
            <a:off x="0" y="5022966"/>
            <a:ext cx="6928179" cy="1835032"/>
          </a:xfrm>
          <a:prstGeom prst="rect">
            <a:avLst/>
          </a:prstGeom>
        </p:spPr>
      </p:pic>
      <p:pic>
        <p:nvPicPr>
          <p:cNvPr id="8" name="Picture 7">
            <a:extLst>
              <a:ext uri="{FF2B5EF4-FFF2-40B4-BE49-F238E27FC236}">
                <a16:creationId xmlns:a16="http://schemas.microsoft.com/office/drawing/2014/main" id="{DBA85329-A39B-3AF4-E4BF-C4CD03A69294}"/>
              </a:ext>
            </a:extLst>
          </p:cNvPr>
          <p:cNvPicPr>
            <a:picLocks noChangeAspect="1"/>
          </p:cNvPicPr>
          <p:nvPr/>
        </p:nvPicPr>
        <p:blipFill>
          <a:blip r:embed="rId4"/>
          <a:stretch>
            <a:fillRect/>
          </a:stretch>
        </p:blipFill>
        <p:spPr>
          <a:xfrm>
            <a:off x="7766379" y="4184831"/>
            <a:ext cx="4425621" cy="2673167"/>
          </a:xfrm>
          <a:prstGeom prst="rect">
            <a:avLst/>
          </a:prstGeom>
        </p:spPr>
      </p:pic>
    </p:spTree>
    <p:extLst>
      <p:ext uri="{BB962C8B-B14F-4D97-AF65-F5344CB8AC3E}">
        <p14:creationId xmlns:p14="http://schemas.microsoft.com/office/powerpoint/2010/main" val="333483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EDA3-5836-52AB-35CA-413BD72B8CD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E0BC72B-9A82-86AE-6BE0-9CB5552FED9E}"/>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137201E-FAC5-23CB-3BB1-095BE202657B}"/>
              </a:ext>
            </a:extLst>
          </p:cNvPr>
          <p:cNvPicPr>
            <a:picLocks noChangeAspect="1"/>
          </p:cNvPicPr>
          <p:nvPr/>
        </p:nvPicPr>
        <p:blipFill>
          <a:blip r:embed="rId2"/>
          <a:stretch>
            <a:fillRect/>
          </a:stretch>
        </p:blipFill>
        <p:spPr>
          <a:xfrm>
            <a:off x="0" y="0"/>
            <a:ext cx="8830482" cy="3193366"/>
          </a:xfrm>
          <a:prstGeom prst="rect">
            <a:avLst/>
          </a:prstGeom>
        </p:spPr>
      </p:pic>
      <p:pic>
        <p:nvPicPr>
          <p:cNvPr id="7" name="Picture 6">
            <a:extLst>
              <a:ext uri="{FF2B5EF4-FFF2-40B4-BE49-F238E27FC236}">
                <a16:creationId xmlns:a16="http://schemas.microsoft.com/office/drawing/2014/main" id="{D5F96E1E-1E76-AEBC-BFF2-BBB0E88E6DE7}"/>
              </a:ext>
            </a:extLst>
          </p:cNvPr>
          <p:cNvPicPr>
            <a:picLocks noChangeAspect="1"/>
          </p:cNvPicPr>
          <p:nvPr/>
        </p:nvPicPr>
        <p:blipFill>
          <a:blip r:embed="rId3"/>
          <a:stretch>
            <a:fillRect/>
          </a:stretch>
        </p:blipFill>
        <p:spPr>
          <a:xfrm>
            <a:off x="0" y="3616001"/>
            <a:ext cx="9129932" cy="3241999"/>
          </a:xfrm>
          <a:prstGeom prst="rect">
            <a:avLst/>
          </a:prstGeom>
        </p:spPr>
      </p:pic>
    </p:spTree>
    <p:extLst>
      <p:ext uri="{BB962C8B-B14F-4D97-AF65-F5344CB8AC3E}">
        <p14:creationId xmlns:p14="http://schemas.microsoft.com/office/powerpoint/2010/main" val="83087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F462-7A42-F964-44E7-836F52FBCC07}"/>
              </a:ext>
            </a:extLst>
          </p:cNvPr>
          <p:cNvSpPr>
            <a:spLocks noGrp="1"/>
          </p:cNvSpPr>
          <p:nvPr>
            <p:ph type="title"/>
          </p:nvPr>
        </p:nvSpPr>
        <p:spPr>
          <a:xfrm>
            <a:off x="0" y="1"/>
            <a:ext cx="11353800" cy="590842"/>
          </a:xfrm>
        </p:spPr>
        <p:txBody>
          <a:bodyPr>
            <a:normAutofit fontScale="90000"/>
          </a:bodyPr>
          <a:lstStyle/>
          <a:p>
            <a:r>
              <a:rPr lang="en-US" dirty="0"/>
              <a:t> </a:t>
            </a:r>
            <a:endParaRPr lang="en-IN" dirty="0"/>
          </a:p>
        </p:txBody>
      </p:sp>
      <p:pic>
        <p:nvPicPr>
          <p:cNvPr id="13" name="Content Placeholder 12">
            <a:extLst>
              <a:ext uri="{FF2B5EF4-FFF2-40B4-BE49-F238E27FC236}">
                <a16:creationId xmlns:a16="http://schemas.microsoft.com/office/drawing/2014/main" id="{C3570415-6F25-A16C-E88A-7C08D15EC009}"/>
              </a:ext>
            </a:extLst>
          </p:cNvPr>
          <p:cNvPicPr>
            <a:picLocks noGrp="1" noChangeAspect="1"/>
          </p:cNvPicPr>
          <p:nvPr>
            <p:ph idx="1"/>
          </p:nvPr>
        </p:nvPicPr>
        <p:blipFill>
          <a:blip r:embed="rId2"/>
          <a:stretch>
            <a:fillRect/>
          </a:stretch>
        </p:blipFill>
        <p:spPr>
          <a:xfrm>
            <a:off x="182881" y="1631852"/>
            <a:ext cx="8803854" cy="3164114"/>
          </a:xfrm>
        </p:spPr>
      </p:pic>
    </p:spTree>
    <p:extLst>
      <p:ext uri="{BB962C8B-B14F-4D97-AF65-F5344CB8AC3E}">
        <p14:creationId xmlns:p14="http://schemas.microsoft.com/office/powerpoint/2010/main" val="48886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FFD0-2C09-1BC4-EF7C-32D6EE80C072}"/>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D252D9ED-A225-9345-5E2D-557621C3E8CE}"/>
              </a:ext>
            </a:extLst>
          </p:cNvPr>
          <p:cNvPicPr>
            <a:picLocks noGrp="1" noChangeAspect="1"/>
          </p:cNvPicPr>
          <p:nvPr>
            <p:ph idx="1"/>
          </p:nvPr>
        </p:nvPicPr>
        <p:blipFill>
          <a:blip r:embed="rId2"/>
          <a:stretch>
            <a:fillRect/>
          </a:stretch>
        </p:blipFill>
        <p:spPr>
          <a:xfrm>
            <a:off x="3918857" y="3935073"/>
            <a:ext cx="8273143" cy="2924740"/>
          </a:xfrm>
        </p:spPr>
      </p:pic>
      <p:pic>
        <p:nvPicPr>
          <p:cNvPr id="6" name="Picture 5">
            <a:extLst>
              <a:ext uri="{FF2B5EF4-FFF2-40B4-BE49-F238E27FC236}">
                <a16:creationId xmlns:a16="http://schemas.microsoft.com/office/drawing/2014/main" id="{14258488-86F1-D671-440A-653E6D5E03C2}"/>
              </a:ext>
            </a:extLst>
          </p:cNvPr>
          <p:cNvPicPr>
            <a:picLocks noChangeAspect="1"/>
          </p:cNvPicPr>
          <p:nvPr/>
        </p:nvPicPr>
        <p:blipFill>
          <a:blip r:embed="rId3"/>
          <a:stretch>
            <a:fillRect/>
          </a:stretch>
        </p:blipFill>
        <p:spPr>
          <a:xfrm>
            <a:off x="0" y="-17725"/>
            <a:ext cx="8606971" cy="3952798"/>
          </a:xfrm>
          <a:prstGeom prst="rect">
            <a:avLst/>
          </a:prstGeom>
        </p:spPr>
      </p:pic>
    </p:spTree>
    <p:extLst>
      <p:ext uri="{BB962C8B-B14F-4D97-AF65-F5344CB8AC3E}">
        <p14:creationId xmlns:p14="http://schemas.microsoft.com/office/powerpoint/2010/main" val="3395989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286</Words>
  <Application>Microsoft Office PowerPoint</Application>
  <PresentationFormat>Widescreen</PresentationFormat>
  <Paragraphs>73</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3-A:-Implement the naive bayesian classifier for a sample training dataset stored as a csv file. compute the accuracy of the classifier considering few test datasets.</vt:lpstr>
      <vt:lpstr>Dataset:-</vt:lpstr>
      <vt:lpstr>Naive bayesian classifier </vt:lpstr>
      <vt:lpstr>Naive bayesian classifier </vt:lpstr>
      <vt:lpstr> </vt:lpstr>
      <vt:lpstr> </vt:lpstr>
      <vt:lpstr> </vt:lpstr>
      <vt:lpstr> </vt:lpstr>
      <vt:lpstr> </vt:lpstr>
      <vt:lpstr>Now, lets see in multiple features. </vt:lpstr>
      <vt:lpstr> </vt:lpstr>
      <vt:lpstr> </vt:lpstr>
      <vt:lpstr> </vt:lpstr>
      <vt:lpstr> </vt:lpstr>
      <vt:lpstr> </vt:lpstr>
      <vt:lpstr> </vt:lpstr>
      <vt:lpstr> </vt:lpstr>
      <vt:lpstr>Now, coming to the practical:-</vt:lpstr>
      <vt:lpstr> </vt:lpstr>
      <vt:lpstr> </vt:lpstr>
      <vt:lpstr> </vt:lpstr>
      <vt:lpstr> </vt:lpstr>
      <vt:lpstr> </vt:lpstr>
      <vt:lpstr> </vt:lpstr>
      <vt:lpstr>3-B:-Write a program to implement decision tree and random forest with prediction, test score, and confusion metrix.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3-A:-Implement the naive bayesian classifier for a sample training dataset stored as a csv file. compute the accuracy of the classifier considering few test datasets.</dc:title>
  <dc:creator>Pratiksha Panda</dc:creator>
  <cp:lastModifiedBy>Pratiksha Panda</cp:lastModifiedBy>
  <cp:revision>28</cp:revision>
  <dcterms:created xsi:type="dcterms:W3CDTF">2024-08-29T07:15:09Z</dcterms:created>
  <dcterms:modified xsi:type="dcterms:W3CDTF">2024-09-01T13:47:30Z</dcterms:modified>
</cp:coreProperties>
</file>