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06D1-FE52-231E-E655-F68968875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84477-E4D3-7044-B330-6A7F55CD1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497C-77CC-3DB4-01F4-C32BBC06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1645-FCA2-B239-3BD5-550E75B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484C-D1E3-1C7D-D55B-13C87AC5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1A7-CBC1-BE67-B361-04587FA5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7F917-8B46-313B-C750-D034AF06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447B-9628-17BF-38B2-3A29E532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FAD2-13BD-C76F-4766-F23A3D80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5A95-508E-6CB4-77CB-F0494687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6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F3057-71CF-CF24-9368-F69B73898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9F53E-AC77-9CC5-3E0C-F082C7C7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2CA-C5F7-356C-59B9-7C0C1E0B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7F22-6DB6-92D7-9A2E-DB748B1E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5F4B-9652-BF65-9638-31EDF424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3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CCF-D37A-9E46-FC71-6F3DCD13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7B1-0DF7-49B8-A619-58938200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7571-CA45-1D3B-3F91-7112306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E301-56B7-7D8F-BBD4-FFE5E0D8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CDBF-4770-14A2-854F-54FC9405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54F0-5241-47C0-215C-FD0298D5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B660-73D5-208E-CB51-18B49771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A4BE-A76C-7D1C-A0C4-7B7D06A1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AA43-AA18-8974-E919-DFAF578B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4649-2579-4ACE-ED47-E79B4036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999-AA6B-7615-D7B3-937FEAD3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EDBC-3A4B-3A32-B585-41AC6AD36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28A23-8519-FA6D-EECB-1935FA380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F060-4A58-0593-7B80-AD632499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795D1-B474-385D-2961-77691C3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1A874-5665-4143-1A82-1D11869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8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849-0E9C-6984-F370-BE7F4FDB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E24C-0750-C1DD-9455-2DCD1DB55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66CD-23A2-DF4F-E85A-D5D2A3FF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E99CA-5113-DCA9-32C2-2474C79BB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5A728-1769-32BF-37F3-78142AF3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97A6B-E1F2-3A8C-82C8-213E4D38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8C4B5-8749-EF2C-E2E3-A7D2E44C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3F64F-81C9-7F0D-C1C6-7536EE3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90B5-BBAA-631F-FDA3-A429F4D0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AB4D-E08E-F3D7-89CD-510778D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37B3-53D0-738D-D475-5A9164B0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7EB8-871A-257F-7552-51D99DE6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09CB1-0730-4838-0A44-3C823894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ED4AC-A793-097A-CA6A-0F05963A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FE9C-67AA-16FB-A191-BCB1AA5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4402-871A-8DB7-B226-11FCE6E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925D-0AAE-E495-13BE-05BE9389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D5C54-DE33-BCB6-F677-371DAE49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D838-F0C1-6880-92EA-894076B5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11E1C-F6F3-39EE-86A5-F0682DE0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C718-FDFA-4EB5-3B04-BD16AC38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1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51B9-5748-3EBA-3718-29D3D9E9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EEDA2-48D9-1647-2512-F09ABC36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3293-8488-F31C-F4D1-ADCC63ECB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FB4C-6B25-4363-31AD-F673753F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EB09-965C-E9FD-E4AF-F296D7A5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B7960-622B-C01B-00A4-70657721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27A9A-495D-550B-81AC-9E26678D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6F3D3-E193-56CF-6E69-AD0914DB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513B-DE52-6A02-68DE-44613CBD4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D529-6C4C-4DC0-A45B-A4F2E6E16FB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E78E-5B5F-5228-9162-0F9F9C325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6C3B-9D6C-5989-940E-43CF20ED4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1391-EE15-4E2E-B869-495F6A860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253-B2DF-EFF3-1B39-A8B4C8A8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2369"/>
            <a:ext cx="12192000" cy="293663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classification model using clustering for the following techniques with Hierarchical Clustering with Test Score, and Confusion Metrics.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63E8-5BAD-3EC2-8024-FF00D17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526"/>
            <a:ext cx="9144000" cy="78427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7 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0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253-B2DF-EFF3-1B39-A8B4C8A8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2369"/>
            <a:ext cx="12192000" cy="316523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rule-based method and test the same.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63E8-5BAD-3EC2-8024-FF00D17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526"/>
            <a:ext cx="9144000" cy="78427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7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3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271F-FEF8-DD41-90B9-3B8370E9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11F6-DBF0-61EB-3B9B-C62701BC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99091-DABB-85DB-4FF3-8FE52D09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" y="140677"/>
            <a:ext cx="6857695" cy="213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C53C0D-43A5-FEC1-32F3-0C2B483F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2502237"/>
            <a:ext cx="8534242" cy="1031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1A4C50-7579-67AA-DD14-E0F7F2D4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6" y="3729781"/>
            <a:ext cx="11340814" cy="1336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66ACF6-8E1C-5503-231B-737BDEE49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314" y="5417678"/>
            <a:ext cx="8225886" cy="13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EB04-4CC3-5ACC-45EB-A29759DE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0B42-97BE-80F4-69BB-EC734140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D3126-3359-B00D-7DD3-4D199F40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444"/>
            <a:ext cx="12192000" cy="1668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8EA9E-C792-B7A7-21ED-5A2E8EA9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2766890"/>
            <a:ext cx="8677275" cy="34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1D7E-0BCC-07AA-8DA6-AC11C622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3407-A6D0-AA0F-D072-6286F81D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97208-E859-3639-1770-DFB7D1B5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6" y="321297"/>
            <a:ext cx="11839727" cy="3008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85B5C-A72C-4B40-42A1-3A21D10C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2195"/>
            <a:ext cx="6358597" cy="3266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6EF5-5D48-7280-6B48-32F62CF84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97" y="3700463"/>
            <a:ext cx="5827542" cy="30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B75C-6904-8D1A-C9C9-686C8769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91DD-824D-3D04-1B37-4C2C138F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8BA52-ADCD-1543-A5C5-2BC92D0A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167323"/>
            <a:ext cx="10958733" cy="1888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BFB10-18A7-8813-5FD8-2AE3CF8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55813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FB4E-362C-6CAE-6EED-0F986308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6509-ECDE-4CCB-FC5D-5917ED75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FD888-B6E7-1526-17AF-CDF6287A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098"/>
            <a:ext cx="10226051" cy="147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DB9B9-95DE-72B6-FA04-050EE387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49" y="3687019"/>
            <a:ext cx="10226051" cy="16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1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9610-FCE6-6B4B-6DE8-528D9FAE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018E-5601-3EF0-CB6E-4D0BFDC4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53EAF-1391-767A-3BE7-1AA00A6A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7525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B2240-7D64-3B1A-132C-F6D2E046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97" y="2455899"/>
            <a:ext cx="8510503" cy="752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7610F-4767-ABBB-6BC0-982AABF28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3238"/>
            <a:ext cx="10972800" cy="1974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7ABF9-4F23-82E1-7E68-5D29AB091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97" y="5396291"/>
            <a:ext cx="8510503" cy="14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8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F4A0-53E4-4466-2EFF-5673A04D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B998-CBBF-E543-BE1F-A6A4E9EF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1584C-8B39-12FD-F556-BFF3D06E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848578" cy="1661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9166F-3259-2AF6-D1D4-1F7A85FD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6087"/>
            <a:ext cx="8342142" cy="1370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31CB4-E7C1-8DA2-6B66-0B9EEE4A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382" y="1661523"/>
            <a:ext cx="7443617" cy="1875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EE04B6-2C00-2E8C-7F84-97B86B3D4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381" y="4965400"/>
            <a:ext cx="7443618" cy="18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249D-88E8-F961-419D-9689578B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BDF3-6A4B-6679-0272-19696591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13B06-FF83-A765-EC82-B9AFA08E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538229" cy="182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A33DE-1E3E-BB5B-AE37-1BAFBEB6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7" y="1825624"/>
            <a:ext cx="8634413" cy="195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6732C-23F2-0E3F-01F6-A7C669D4B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86" y="5178572"/>
            <a:ext cx="8512493" cy="1537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39AB5-595F-4C57-E5C2-4ADE2EC53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0209"/>
            <a:ext cx="5430129" cy="8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7CDE-51D6-EB41-BEA2-EBBC48ED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9D86-E087-2723-53A6-20E59C81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0113B-4F59-31BC-57DD-40272B57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6" y="130175"/>
            <a:ext cx="7472601" cy="2824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40DBD-0BA9-D760-F658-A5B58661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5" y="3066758"/>
            <a:ext cx="11440340" cy="31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E93B-69BE-3468-6315-53D1B188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FC32-BE98-659B-6568-120674E1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AD77A-8892-B9E4-738F-C8E92B5B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2" y="158114"/>
            <a:ext cx="11809921" cy="3270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BB5A1-D1BF-933C-6953-2D1C2A38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7" y="3440164"/>
            <a:ext cx="8245207" cy="1454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B5E46-4964-3828-A98E-F17020F0F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87" y="4894291"/>
            <a:ext cx="8076394" cy="19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9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F3F4-8192-BEB4-B5C8-C81EF4FA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4E41-160F-B7A4-DF8A-C1E4CC8D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17002-52C0-B38E-8770-3D04E7E0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10"/>
            <a:ext cx="12192000" cy="4023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C76E7-2D96-4EE0-CF4D-C0BDC13D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0838"/>
            <a:ext cx="12212882" cy="24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4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6C80-3FAE-0D11-58ED-93B2675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B54D-1771-8F13-F552-DC4AF8A7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A9C3-804B-4D32-9183-255C73D7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72D3-6BE0-216A-E81A-71EA42CB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2247-A407-88F6-732F-01F3FA81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35D06-B458-0729-4C17-E22ABBA1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0" y="154110"/>
            <a:ext cx="6613713" cy="3094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8D3C9-C2DF-2B7F-1178-01D46B4E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80" y="3383640"/>
            <a:ext cx="7478519" cy="34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7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66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Implement the classification model using clustering for the following techniques with Hierarchical Clustering with Test Score, and Confusion Metrics.</vt:lpstr>
      <vt:lpstr> </vt:lpstr>
      <vt:lpstr> </vt:lpstr>
      <vt:lpstr> </vt:lpstr>
      <vt:lpstr> </vt:lpstr>
      <vt:lpstr> </vt:lpstr>
      <vt:lpstr> </vt:lpstr>
      <vt:lpstr> </vt:lpstr>
      <vt:lpstr> </vt:lpstr>
      <vt:lpstr>Implement the rule-based method and test the same. </vt:lpstr>
      <vt:lpstr> </vt:lpstr>
      <vt:lpstr>  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the classification model using clustering for the following techniques with Hierarchical Clustering with Prediction, Test Score, and Confusion Metrics.</dc:title>
  <dc:creator>Pratiksha Panda</dc:creator>
  <cp:lastModifiedBy>Pratiksha Panda</cp:lastModifiedBy>
  <cp:revision>6</cp:revision>
  <dcterms:created xsi:type="dcterms:W3CDTF">2024-09-29T12:12:49Z</dcterms:created>
  <dcterms:modified xsi:type="dcterms:W3CDTF">2024-09-29T13:40:59Z</dcterms:modified>
</cp:coreProperties>
</file>