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03FD-F507-F136-5150-249B36F1C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C5107B-FDFE-4CBC-DEAC-DA37D2257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4CC7E4-A3A9-EF54-12C7-9D0FF77E9822}"/>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FA5A97CD-6D55-35F2-84ED-0CFA8EBA2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4810F-AB50-6AF9-0B2A-ED625E13AB87}"/>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307696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1E1E-B169-BD35-2D0B-4F13A3CC85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76A5C-612C-24FC-9640-1980075BC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0A3A2-CA5D-3043-82B1-C41A882E3176}"/>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ED20B2B5-E86B-F0D3-1837-E07EECD31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ABEEA-5D99-8BEC-160D-CB0D29501E8B}"/>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303914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47EB2-0D53-61CD-4D23-E276C2DCF7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AF8E7-6A4B-EC0B-5BFA-09D5CBB02F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5DA44-ABEE-7753-C150-B2DD6F0FE74D}"/>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FE6C0B62-AE9D-21BF-96E3-F9DCEBFCD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036C-8E53-690C-E70D-3576C0255719}"/>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113063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9418-E7ED-FA24-0BF0-011090C303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A236E4-C5A6-5C07-79A9-21E570FF4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0D2A69-9907-DE27-770B-C3895E85A88F}"/>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AB671425-8164-1C66-EC1C-3A235087D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08099-58D9-DCD9-F6E6-D5218DB80303}"/>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369022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626-6717-3255-3CD1-F81D3BC9E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9BB68A-1571-E34B-9038-2D687BB88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E737BD-C5E4-0003-208E-FF323AF9C89D}"/>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F69BBF09-9C7A-DB06-B687-6CEECB491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8AB11-9014-AB88-9A28-CB8649F09DEB}"/>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311414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DB51-E9A4-6DF0-2A1D-202605975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8C532-0F5D-3B9B-543B-CDB15231E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C1439F-B673-D20E-6BAB-80068EBE3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D79FAF-8228-B9CF-B932-8011F3BEF7CB}"/>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6" name="Footer Placeholder 5">
            <a:extLst>
              <a:ext uri="{FF2B5EF4-FFF2-40B4-BE49-F238E27FC236}">
                <a16:creationId xmlns:a16="http://schemas.microsoft.com/office/drawing/2014/main" id="{D05AC198-9749-05CC-3EFF-772E26A0D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3CC12-BEF0-32E2-8A75-48020C042950}"/>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209801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52C9-D0CD-9E02-FB19-641146D69D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CABE47-744F-FE89-CAE5-CE40ECDB6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C73EE-4C92-9E0C-372B-226E4C0F7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8454FA-D7D3-C93E-BAC0-BA657CF95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4BFF1-428E-AAB6-3861-0542B61AF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ED9F9C-80EE-2951-F1CD-3B3B46EBF7F9}"/>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8" name="Footer Placeholder 7">
            <a:extLst>
              <a:ext uri="{FF2B5EF4-FFF2-40B4-BE49-F238E27FC236}">
                <a16:creationId xmlns:a16="http://schemas.microsoft.com/office/drawing/2014/main" id="{AA9FD20B-D3A4-8925-71E0-A16441CCDD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11F999-68CF-EAF3-42F6-F188C16813EB}"/>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1425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B997-4B91-2DBF-F099-746ACC4EF1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D07FC-FAEC-496B-3A75-4739DDEF149E}"/>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4" name="Footer Placeholder 3">
            <a:extLst>
              <a:ext uri="{FF2B5EF4-FFF2-40B4-BE49-F238E27FC236}">
                <a16:creationId xmlns:a16="http://schemas.microsoft.com/office/drawing/2014/main" id="{C7910B45-D83F-4A2B-54F7-030AD1EA0F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610E0E-39AB-8CDE-CE79-7E51795AE9A1}"/>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308244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CCFBE-2C0C-64E4-A98D-028ABF4ABB21}"/>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3" name="Footer Placeholder 2">
            <a:extLst>
              <a:ext uri="{FF2B5EF4-FFF2-40B4-BE49-F238E27FC236}">
                <a16:creationId xmlns:a16="http://schemas.microsoft.com/office/drawing/2014/main" id="{E0292C9F-29D1-99C6-85DD-7B5F0F0E46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F8ED1C-57B6-DD5E-B379-4554CC84651D}"/>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98370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4738-9D23-32B9-61C0-ACE7FA99E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0A60E7-B9E6-96A8-5096-6C28CCF89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B49FDD-B166-B739-BE8F-8E72E2E59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2E6EC-9C03-DC5C-CDD6-2909B9D10930}"/>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6" name="Footer Placeholder 5">
            <a:extLst>
              <a:ext uri="{FF2B5EF4-FFF2-40B4-BE49-F238E27FC236}">
                <a16:creationId xmlns:a16="http://schemas.microsoft.com/office/drawing/2014/main" id="{5DEB081B-0C19-641A-BD62-21178E335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D3600-DFB4-D18D-0B78-3B7755E7AB31}"/>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11683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6DF4-C083-BCCF-9889-57BB93FDE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3A254-192B-C50A-C5C0-EB204FCA1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05526B-B5D6-2EFE-5B65-39857708B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AFB7D-6CBA-C689-F862-E067116E64C3}"/>
              </a:ext>
            </a:extLst>
          </p:cNvPr>
          <p:cNvSpPr>
            <a:spLocks noGrp="1"/>
          </p:cNvSpPr>
          <p:nvPr>
            <p:ph type="dt" sz="half" idx="10"/>
          </p:nvPr>
        </p:nvSpPr>
        <p:spPr/>
        <p:txBody>
          <a:bodyPr/>
          <a:lstStyle/>
          <a:p>
            <a:fld id="{46E077B4-6BE5-4D40-8B88-BBB01FE51248}" type="datetimeFigureOut">
              <a:rPr lang="en-IN" smtClean="0"/>
              <a:t>29-09-2024</a:t>
            </a:fld>
            <a:endParaRPr lang="en-IN"/>
          </a:p>
        </p:txBody>
      </p:sp>
      <p:sp>
        <p:nvSpPr>
          <p:cNvPr id="6" name="Footer Placeholder 5">
            <a:extLst>
              <a:ext uri="{FF2B5EF4-FFF2-40B4-BE49-F238E27FC236}">
                <a16:creationId xmlns:a16="http://schemas.microsoft.com/office/drawing/2014/main" id="{37660FBA-7469-7894-BD41-66AA17029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7F77B-B77C-4F22-CF17-4B25BBD1BCA3}"/>
              </a:ext>
            </a:extLst>
          </p:cNvPr>
          <p:cNvSpPr>
            <a:spLocks noGrp="1"/>
          </p:cNvSpPr>
          <p:nvPr>
            <p:ph type="sldNum" sz="quarter" idx="12"/>
          </p:nvPr>
        </p:nvSpPr>
        <p:spPr/>
        <p:txBody>
          <a:bodyPr/>
          <a:lstStyle/>
          <a:p>
            <a:fld id="{558E6A46-7B79-4BF6-B416-868812BC6259}" type="slidenum">
              <a:rPr lang="en-IN" smtClean="0"/>
              <a:t>‹#›</a:t>
            </a:fld>
            <a:endParaRPr lang="en-IN"/>
          </a:p>
        </p:txBody>
      </p:sp>
    </p:spTree>
    <p:extLst>
      <p:ext uri="{BB962C8B-B14F-4D97-AF65-F5344CB8AC3E}">
        <p14:creationId xmlns:p14="http://schemas.microsoft.com/office/powerpoint/2010/main" val="409267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489CA-75C0-B515-4F38-1D1686C4F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1FD7D7-4014-66D2-2819-49FF45516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37020-C2BC-9342-8BEF-2035C9D3C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077B4-6BE5-4D40-8B88-BBB01FE51248}" type="datetimeFigureOut">
              <a:rPr lang="en-IN" smtClean="0"/>
              <a:t>29-09-2024</a:t>
            </a:fld>
            <a:endParaRPr lang="en-IN"/>
          </a:p>
        </p:txBody>
      </p:sp>
      <p:sp>
        <p:nvSpPr>
          <p:cNvPr id="5" name="Footer Placeholder 4">
            <a:extLst>
              <a:ext uri="{FF2B5EF4-FFF2-40B4-BE49-F238E27FC236}">
                <a16:creationId xmlns:a16="http://schemas.microsoft.com/office/drawing/2014/main" id="{D4F4BCBD-B5DF-2E30-5EB0-04AC6E692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1DEA3C-5A3D-65AF-AB5F-508535047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E6A46-7B79-4BF6-B416-868812BC6259}" type="slidenum">
              <a:rPr lang="en-IN" smtClean="0"/>
              <a:t>‹#›</a:t>
            </a:fld>
            <a:endParaRPr lang="en-IN"/>
          </a:p>
        </p:txBody>
      </p:sp>
    </p:spTree>
    <p:extLst>
      <p:ext uri="{BB962C8B-B14F-4D97-AF65-F5344CB8AC3E}">
        <p14:creationId xmlns:p14="http://schemas.microsoft.com/office/powerpoint/2010/main" val="2427659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24F0-B9F7-4FC0-2E6A-F2557D60DAF1}"/>
              </a:ext>
            </a:extLst>
          </p:cNvPr>
          <p:cNvSpPr>
            <a:spLocks noGrp="1"/>
          </p:cNvSpPr>
          <p:nvPr>
            <p:ph type="ctrTitle"/>
          </p:nvPr>
        </p:nvSpPr>
        <p:spPr>
          <a:xfrm>
            <a:off x="0" y="492369"/>
            <a:ext cx="12192000" cy="2813539"/>
          </a:xfrm>
        </p:spPr>
        <p:txBody>
          <a:bodyPr>
            <a:noAutofit/>
          </a:bodyPr>
          <a:lstStyle/>
          <a:p>
            <a:r>
              <a:rPr lang="en-US" sz="4000" b="1" dirty="0">
                <a:latin typeface="Times New Roman" panose="02020603050405020304" pitchFamily="18" charset="0"/>
                <a:cs typeface="Times New Roman" panose="02020603050405020304" pitchFamily="18" charset="0"/>
              </a:rPr>
              <a:t>Implement the different distance methods like Euclidean &amp; Manhattan with prediction, test score, and confusion matrix.</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66E99E-5181-DA4C-190D-14B0A16CDA08}"/>
              </a:ext>
            </a:extLst>
          </p:cNvPr>
          <p:cNvSpPr>
            <a:spLocks noGrp="1"/>
          </p:cNvSpPr>
          <p:nvPr>
            <p:ph type="subTitle" idx="1"/>
          </p:nvPr>
        </p:nvSpPr>
        <p:spPr>
          <a:xfrm>
            <a:off x="1524000" y="3798276"/>
            <a:ext cx="9144000" cy="1459523"/>
          </a:xfrm>
        </p:spPr>
        <p:txBody>
          <a:bodyPr/>
          <a:lstStyle/>
          <a:p>
            <a:r>
              <a:rPr lang="en-US" b="1" dirty="0">
                <a:latin typeface="Times New Roman" panose="02020603050405020304" pitchFamily="18" charset="0"/>
                <a:cs typeface="Times New Roman" panose="02020603050405020304" pitchFamily="18" charset="0"/>
              </a:rPr>
              <a:t>ML Practical – 6 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53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24F0-B9F7-4FC0-2E6A-F2557D60DAF1}"/>
              </a:ext>
            </a:extLst>
          </p:cNvPr>
          <p:cNvSpPr>
            <a:spLocks noGrp="1"/>
          </p:cNvSpPr>
          <p:nvPr>
            <p:ph type="ctrTitle"/>
          </p:nvPr>
        </p:nvSpPr>
        <p:spPr>
          <a:xfrm>
            <a:off x="0" y="492369"/>
            <a:ext cx="12192000" cy="3080825"/>
          </a:xfrm>
        </p:spPr>
        <p:txBody>
          <a:bodyPr>
            <a:noAutofit/>
          </a:bodyPr>
          <a:lstStyle/>
          <a:p>
            <a:r>
              <a:rPr lang="en-US" sz="4400" b="1" dirty="0">
                <a:latin typeface="Times New Roman" panose="02020603050405020304" pitchFamily="18" charset="0"/>
                <a:cs typeface="Times New Roman" panose="02020603050405020304" pitchFamily="18" charset="0"/>
              </a:rPr>
              <a:t>Implement the classification model using clustering for the following techniques with k-means clustering with prediction, test score, and confusion matrix.</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66E99E-5181-DA4C-190D-14B0A16CDA08}"/>
              </a:ext>
            </a:extLst>
          </p:cNvPr>
          <p:cNvSpPr>
            <a:spLocks noGrp="1"/>
          </p:cNvSpPr>
          <p:nvPr>
            <p:ph type="subTitle" idx="1"/>
          </p:nvPr>
        </p:nvSpPr>
        <p:spPr>
          <a:xfrm>
            <a:off x="1524000" y="4206240"/>
            <a:ext cx="9144000" cy="1051559"/>
          </a:xfrm>
        </p:spPr>
        <p:txBody>
          <a:bodyPr/>
          <a:lstStyle/>
          <a:p>
            <a:r>
              <a:rPr lang="en-US" b="1" dirty="0">
                <a:latin typeface="Times New Roman" panose="02020603050405020304" pitchFamily="18" charset="0"/>
                <a:cs typeface="Times New Roman" panose="02020603050405020304" pitchFamily="18" charset="0"/>
              </a:rPr>
              <a:t>ML Practical – 6 B</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69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02FB-6ECF-C9C6-0C83-2DC415B2FA8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D5D3489-91A3-287A-1563-5D030C077AD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277893B-8585-11B7-5EB4-8D3ED4D9FB75}"/>
              </a:ext>
            </a:extLst>
          </p:cNvPr>
          <p:cNvPicPr>
            <a:picLocks noChangeAspect="1"/>
          </p:cNvPicPr>
          <p:nvPr/>
        </p:nvPicPr>
        <p:blipFill>
          <a:blip r:embed="rId2"/>
          <a:stretch>
            <a:fillRect/>
          </a:stretch>
        </p:blipFill>
        <p:spPr>
          <a:xfrm>
            <a:off x="0" y="2565"/>
            <a:ext cx="5978769" cy="6855435"/>
          </a:xfrm>
          <a:prstGeom prst="rect">
            <a:avLst/>
          </a:prstGeom>
        </p:spPr>
      </p:pic>
      <p:pic>
        <p:nvPicPr>
          <p:cNvPr id="7" name="Picture 6">
            <a:extLst>
              <a:ext uri="{FF2B5EF4-FFF2-40B4-BE49-F238E27FC236}">
                <a16:creationId xmlns:a16="http://schemas.microsoft.com/office/drawing/2014/main" id="{F03493D4-9A2B-B359-7439-A587AED51E9C}"/>
              </a:ext>
            </a:extLst>
          </p:cNvPr>
          <p:cNvPicPr>
            <a:picLocks noChangeAspect="1"/>
          </p:cNvPicPr>
          <p:nvPr/>
        </p:nvPicPr>
        <p:blipFill>
          <a:blip r:embed="rId3"/>
          <a:stretch>
            <a:fillRect/>
          </a:stretch>
        </p:blipFill>
        <p:spPr>
          <a:xfrm>
            <a:off x="5978769" y="0"/>
            <a:ext cx="6213231" cy="6858000"/>
          </a:xfrm>
          <a:prstGeom prst="rect">
            <a:avLst/>
          </a:prstGeom>
        </p:spPr>
      </p:pic>
    </p:spTree>
    <p:extLst>
      <p:ext uri="{BB962C8B-B14F-4D97-AF65-F5344CB8AC3E}">
        <p14:creationId xmlns:p14="http://schemas.microsoft.com/office/powerpoint/2010/main" val="54712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0F23-70EE-C9F0-45BA-1254006CF1F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0E41DCF-1F2E-607F-A85B-8F5C68182EF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1521515-06AC-9D11-E73F-259526A6F65A}"/>
              </a:ext>
            </a:extLst>
          </p:cNvPr>
          <p:cNvPicPr>
            <a:picLocks noChangeAspect="1"/>
          </p:cNvPicPr>
          <p:nvPr/>
        </p:nvPicPr>
        <p:blipFill>
          <a:blip r:embed="rId2"/>
          <a:stretch>
            <a:fillRect/>
          </a:stretch>
        </p:blipFill>
        <p:spPr>
          <a:xfrm>
            <a:off x="0" y="0"/>
            <a:ext cx="6822831" cy="6858000"/>
          </a:xfrm>
          <a:prstGeom prst="rect">
            <a:avLst/>
          </a:prstGeom>
        </p:spPr>
      </p:pic>
      <p:pic>
        <p:nvPicPr>
          <p:cNvPr id="7" name="Picture 6">
            <a:extLst>
              <a:ext uri="{FF2B5EF4-FFF2-40B4-BE49-F238E27FC236}">
                <a16:creationId xmlns:a16="http://schemas.microsoft.com/office/drawing/2014/main" id="{F5622F28-E7E3-60B8-569B-93CDA8868FE9}"/>
              </a:ext>
            </a:extLst>
          </p:cNvPr>
          <p:cNvPicPr>
            <a:picLocks noChangeAspect="1"/>
          </p:cNvPicPr>
          <p:nvPr/>
        </p:nvPicPr>
        <p:blipFill>
          <a:blip r:embed="rId3"/>
          <a:stretch>
            <a:fillRect/>
          </a:stretch>
        </p:blipFill>
        <p:spPr>
          <a:xfrm>
            <a:off x="5908431" y="0"/>
            <a:ext cx="6283569" cy="2489982"/>
          </a:xfrm>
          <a:prstGeom prst="rect">
            <a:avLst/>
          </a:prstGeom>
        </p:spPr>
      </p:pic>
    </p:spTree>
    <p:extLst>
      <p:ext uri="{BB962C8B-B14F-4D97-AF65-F5344CB8AC3E}">
        <p14:creationId xmlns:p14="http://schemas.microsoft.com/office/powerpoint/2010/main" val="154686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A8E7-9CB4-3B93-3C2A-F2FB79BDB49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798FC77-C276-9A86-9403-2D0B3D57076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2BD332B-F868-7F24-90FC-8D16E5739212}"/>
              </a:ext>
            </a:extLst>
          </p:cNvPr>
          <p:cNvPicPr>
            <a:picLocks noChangeAspect="1"/>
          </p:cNvPicPr>
          <p:nvPr/>
        </p:nvPicPr>
        <p:blipFill>
          <a:blip r:embed="rId2"/>
          <a:stretch>
            <a:fillRect/>
          </a:stretch>
        </p:blipFill>
        <p:spPr>
          <a:xfrm>
            <a:off x="0" y="293279"/>
            <a:ext cx="8468751" cy="2562081"/>
          </a:xfrm>
          <a:prstGeom prst="rect">
            <a:avLst/>
          </a:prstGeom>
        </p:spPr>
      </p:pic>
      <p:pic>
        <p:nvPicPr>
          <p:cNvPr id="7" name="Picture 6">
            <a:extLst>
              <a:ext uri="{FF2B5EF4-FFF2-40B4-BE49-F238E27FC236}">
                <a16:creationId xmlns:a16="http://schemas.microsoft.com/office/drawing/2014/main" id="{A93F5598-8056-A8B2-C1BA-F6A298DC3B81}"/>
              </a:ext>
            </a:extLst>
          </p:cNvPr>
          <p:cNvPicPr>
            <a:picLocks noChangeAspect="1"/>
          </p:cNvPicPr>
          <p:nvPr/>
        </p:nvPicPr>
        <p:blipFill>
          <a:blip r:embed="rId3"/>
          <a:stretch>
            <a:fillRect/>
          </a:stretch>
        </p:blipFill>
        <p:spPr>
          <a:xfrm>
            <a:off x="2478258" y="3039630"/>
            <a:ext cx="9605892" cy="794605"/>
          </a:xfrm>
          <a:prstGeom prst="rect">
            <a:avLst/>
          </a:prstGeom>
        </p:spPr>
      </p:pic>
      <p:pic>
        <p:nvPicPr>
          <p:cNvPr id="9" name="Picture 8">
            <a:extLst>
              <a:ext uri="{FF2B5EF4-FFF2-40B4-BE49-F238E27FC236}">
                <a16:creationId xmlns:a16="http://schemas.microsoft.com/office/drawing/2014/main" id="{5DDAA4D3-9527-845C-6E34-79E91982606E}"/>
              </a:ext>
            </a:extLst>
          </p:cNvPr>
          <p:cNvPicPr>
            <a:picLocks noChangeAspect="1"/>
          </p:cNvPicPr>
          <p:nvPr/>
        </p:nvPicPr>
        <p:blipFill>
          <a:blip r:embed="rId4"/>
          <a:stretch>
            <a:fillRect/>
          </a:stretch>
        </p:blipFill>
        <p:spPr>
          <a:xfrm>
            <a:off x="0" y="4210994"/>
            <a:ext cx="5665239" cy="794605"/>
          </a:xfrm>
          <a:prstGeom prst="rect">
            <a:avLst/>
          </a:prstGeom>
        </p:spPr>
      </p:pic>
      <p:pic>
        <p:nvPicPr>
          <p:cNvPr id="11" name="Picture 10">
            <a:extLst>
              <a:ext uri="{FF2B5EF4-FFF2-40B4-BE49-F238E27FC236}">
                <a16:creationId xmlns:a16="http://schemas.microsoft.com/office/drawing/2014/main" id="{B50D0862-6F52-8A97-03B5-25124B9842FB}"/>
              </a:ext>
            </a:extLst>
          </p:cNvPr>
          <p:cNvPicPr>
            <a:picLocks noChangeAspect="1"/>
          </p:cNvPicPr>
          <p:nvPr/>
        </p:nvPicPr>
        <p:blipFill>
          <a:blip r:embed="rId5"/>
          <a:stretch>
            <a:fillRect/>
          </a:stretch>
        </p:blipFill>
        <p:spPr>
          <a:xfrm>
            <a:off x="2478258" y="5168357"/>
            <a:ext cx="9713742" cy="1232074"/>
          </a:xfrm>
          <a:prstGeom prst="rect">
            <a:avLst/>
          </a:prstGeom>
        </p:spPr>
      </p:pic>
    </p:spTree>
    <p:extLst>
      <p:ext uri="{BB962C8B-B14F-4D97-AF65-F5344CB8AC3E}">
        <p14:creationId xmlns:p14="http://schemas.microsoft.com/office/powerpoint/2010/main" val="165382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4271-0822-AF87-DE93-5D6A890485A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6FDBFE6-C3F7-9822-9314-091DA7B4C9F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41B59F8-A271-09E7-5491-034F84AEC36E}"/>
              </a:ext>
            </a:extLst>
          </p:cNvPr>
          <p:cNvPicPr>
            <a:picLocks noChangeAspect="1"/>
          </p:cNvPicPr>
          <p:nvPr/>
        </p:nvPicPr>
        <p:blipFill>
          <a:blip r:embed="rId2"/>
          <a:stretch>
            <a:fillRect/>
          </a:stretch>
        </p:blipFill>
        <p:spPr>
          <a:xfrm>
            <a:off x="4194275" y="1481431"/>
            <a:ext cx="7997725" cy="997854"/>
          </a:xfrm>
          <a:prstGeom prst="rect">
            <a:avLst/>
          </a:prstGeom>
        </p:spPr>
      </p:pic>
      <p:pic>
        <p:nvPicPr>
          <p:cNvPr id="7" name="Picture 6">
            <a:extLst>
              <a:ext uri="{FF2B5EF4-FFF2-40B4-BE49-F238E27FC236}">
                <a16:creationId xmlns:a16="http://schemas.microsoft.com/office/drawing/2014/main" id="{A6F33E7B-2E0C-18F9-3FCD-E5B7B57A1DFC}"/>
              </a:ext>
            </a:extLst>
          </p:cNvPr>
          <p:cNvPicPr>
            <a:picLocks noChangeAspect="1"/>
          </p:cNvPicPr>
          <p:nvPr/>
        </p:nvPicPr>
        <p:blipFill>
          <a:blip r:embed="rId3"/>
          <a:stretch>
            <a:fillRect/>
          </a:stretch>
        </p:blipFill>
        <p:spPr>
          <a:xfrm>
            <a:off x="0" y="493945"/>
            <a:ext cx="11579456" cy="617403"/>
          </a:xfrm>
          <a:prstGeom prst="rect">
            <a:avLst/>
          </a:prstGeom>
        </p:spPr>
      </p:pic>
      <p:pic>
        <p:nvPicPr>
          <p:cNvPr id="9" name="Picture 8">
            <a:extLst>
              <a:ext uri="{FF2B5EF4-FFF2-40B4-BE49-F238E27FC236}">
                <a16:creationId xmlns:a16="http://schemas.microsoft.com/office/drawing/2014/main" id="{01DBD6F2-E1D4-F0A4-9E40-9F1A2121E5E5}"/>
              </a:ext>
            </a:extLst>
          </p:cNvPr>
          <p:cNvPicPr>
            <a:picLocks noChangeAspect="1"/>
          </p:cNvPicPr>
          <p:nvPr/>
        </p:nvPicPr>
        <p:blipFill>
          <a:blip r:embed="rId4"/>
          <a:stretch>
            <a:fillRect/>
          </a:stretch>
        </p:blipFill>
        <p:spPr>
          <a:xfrm>
            <a:off x="-1" y="2731587"/>
            <a:ext cx="10907435" cy="617402"/>
          </a:xfrm>
          <a:prstGeom prst="rect">
            <a:avLst/>
          </a:prstGeom>
        </p:spPr>
      </p:pic>
      <p:pic>
        <p:nvPicPr>
          <p:cNvPr id="11" name="Picture 10">
            <a:extLst>
              <a:ext uri="{FF2B5EF4-FFF2-40B4-BE49-F238E27FC236}">
                <a16:creationId xmlns:a16="http://schemas.microsoft.com/office/drawing/2014/main" id="{3D7BC359-0001-40BD-A28E-DFE99FCD12A6}"/>
              </a:ext>
            </a:extLst>
          </p:cNvPr>
          <p:cNvPicPr>
            <a:picLocks noChangeAspect="1"/>
          </p:cNvPicPr>
          <p:nvPr/>
        </p:nvPicPr>
        <p:blipFill>
          <a:blip r:embed="rId5"/>
          <a:stretch>
            <a:fillRect/>
          </a:stretch>
        </p:blipFill>
        <p:spPr>
          <a:xfrm>
            <a:off x="4551297" y="3756024"/>
            <a:ext cx="7640703" cy="997853"/>
          </a:xfrm>
          <a:prstGeom prst="rect">
            <a:avLst/>
          </a:prstGeom>
        </p:spPr>
      </p:pic>
      <p:pic>
        <p:nvPicPr>
          <p:cNvPr id="13" name="Picture 12">
            <a:extLst>
              <a:ext uri="{FF2B5EF4-FFF2-40B4-BE49-F238E27FC236}">
                <a16:creationId xmlns:a16="http://schemas.microsoft.com/office/drawing/2014/main" id="{A0DBDCBA-3615-B34D-29CB-BA1353C5CD5C}"/>
              </a:ext>
            </a:extLst>
          </p:cNvPr>
          <p:cNvPicPr>
            <a:picLocks noChangeAspect="1"/>
          </p:cNvPicPr>
          <p:nvPr/>
        </p:nvPicPr>
        <p:blipFill>
          <a:blip r:embed="rId6"/>
          <a:stretch>
            <a:fillRect/>
          </a:stretch>
        </p:blipFill>
        <p:spPr>
          <a:xfrm>
            <a:off x="0" y="4969228"/>
            <a:ext cx="4923692" cy="856850"/>
          </a:xfrm>
          <a:prstGeom prst="rect">
            <a:avLst/>
          </a:prstGeom>
        </p:spPr>
      </p:pic>
      <p:pic>
        <p:nvPicPr>
          <p:cNvPr id="15" name="Picture 14">
            <a:extLst>
              <a:ext uri="{FF2B5EF4-FFF2-40B4-BE49-F238E27FC236}">
                <a16:creationId xmlns:a16="http://schemas.microsoft.com/office/drawing/2014/main" id="{BDF65703-02C4-190E-A3F1-F3A46DFE9C34}"/>
              </a:ext>
            </a:extLst>
          </p:cNvPr>
          <p:cNvPicPr>
            <a:picLocks noChangeAspect="1"/>
          </p:cNvPicPr>
          <p:nvPr/>
        </p:nvPicPr>
        <p:blipFill>
          <a:blip r:embed="rId7"/>
          <a:stretch>
            <a:fillRect/>
          </a:stretch>
        </p:blipFill>
        <p:spPr>
          <a:xfrm>
            <a:off x="4551297" y="6083299"/>
            <a:ext cx="7307768" cy="638931"/>
          </a:xfrm>
          <a:prstGeom prst="rect">
            <a:avLst/>
          </a:prstGeom>
        </p:spPr>
      </p:pic>
    </p:spTree>
    <p:extLst>
      <p:ext uri="{BB962C8B-B14F-4D97-AF65-F5344CB8AC3E}">
        <p14:creationId xmlns:p14="http://schemas.microsoft.com/office/powerpoint/2010/main" val="228895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989A-F470-9C99-F18B-6F7BD71A019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8DFFA33-660D-2602-78AA-1B780745FC1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F78D0B0-0579-C142-D0A7-BDDFECD66C2B}"/>
              </a:ext>
            </a:extLst>
          </p:cNvPr>
          <p:cNvPicPr>
            <a:picLocks noChangeAspect="1"/>
          </p:cNvPicPr>
          <p:nvPr/>
        </p:nvPicPr>
        <p:blipFill>
          <a:blip r:embed="rId2"/>
          <a:stretch>
            <a:fillRect/>
          </a:stretch>
        </p:blipFill>
        <p:spPr>
          <a:xfrm>
            <a:off x="142289" y="269986"/>
            <a:ext cx="9204086" cy="997854"/>
          </a:xfrm>
          <a:prstGeom prst="rect">
            <a:avLst/>
          </a:prstGeom>
        </p:spPr>
      </p:pic>
      <p:pic>
        <p:nvPicPr>
          <p:cNvPr id="7" name="Picture 6">
            <a:extLst>
              <a:ext uri="{FF2B5EF4-FFF2-40B4-BE49-F238E27FC236}">
                <a16:creationId xmlns:a16="http://schemas.microsoft.com/office/drawing/2014/main" id="{81E9F1C2-897A-1C83-FC1B-855E55610035}"/>
              </a:ext>
            </a:extLst>
          </p:cNvPr>
          <p:cNvPicPr>
            <a:picLocks noChangeAspect="1"/>
          </p:cNvPicPr>
          <p:nvPr/>
        </p:nvPicPr>
        <p:blipFill>
          <a:blip r:embed="rId3"/>
          <a:stretch>
            <a:fillRect/>
          </a:stretch>
        </p:blipFill>
        <p:spPr>
          <a:xfrm>
            <a:off x="3622170" y="1552685"/>
            <a:ext cx="8569830" cy="1119921"/>
          </a:xfrm>
          <a:prstGeom prst="rect">
            <a:avLst/>
          </a:prstGeom>
        </p:spPr>
      </p:pic>
      <p:pic>
        <p:nvPicPr>
          <p:cNvPr id="9" name="Picture 8">
            <a:extLst>
              <a:ext uri="{FF2B5EF4-FFF2-40B4-BE49-F238E27FC236}">
                <a16:creationId xmlns:a16="http://schemas.microsoft.com/office/drawing/2014/main" id="{B2EC13E6-7DD9-F164-3AF7-131F609C5B98}"/>
              </a:ext>
            </a:extLst>
          </p:cNvPr>
          <p:cNvPicPr>
            <a:picLocks noChangeAspect="1"/>
          </p:cNvPicPr>
          <p:nvPr/>
        </p:nvPicPr>
        <p:blipFill>
          <a:blip r:embed="rId4"/>
          <a:stretch>
            <a:fillRect/>
          </a:stretch>
        </p:blipFill>
        <p:spPr>
          <a:xfrm>
            <a:off x="142289" y="3045328"/>
            <a:ext cx="10724889" cy="1757264"/>
          </a:xfrm>
          <a:prstGeom prst="rect">
            <a:avLst/>
          </a:prstGeom>
        </p:spPr>
      </p:pic>
      <p:pic>
        <p:nvPicPr>
          <p:cNvPr id="11" name="Picture 10">
            <a:extLst>
              <a:ext uri="{FF2B5EF4-FFF2-40B4-BE49-F238E27FC236}">
                <a16:creationId xmlns:a16="http://schemas.microsoft.com/office/drawing/2014/main" id="{79570B69-A64F-F50D-EFEF-2A03400054B2}"/>
              </a:ext>
            </a:extLst>
          </p:cNvPr>
          <p:cNvPicPr>
            <a:picLocks noChangeAspect="1"/>
          </p:cNvPicPr>
          <p:nvPr/>
        </p:nvPicPr>
        <p:blipFill>
          <a:blip r:embed="rId5"/>
          <a:stretch>
            <a:fillRect/>
          </a:stretch>
        </p:blipFill>
        <p:spPr>
          <a:xfrm>
            <a:off x="2391508" y="5007024"/>
            <a:ext cx="9800492" cy="1542661"/>
          </a:xfrm>
          <a:prstGeom prst="rect">
            <a:avLst/>
          </a:prstGeom>
        </p:spPr>
      </p:pic>
    </p:spTree>
    <p:extLst>
      <p:ext uri="{BB962C8B-B14F-4D97-AF65-F5344CB8AC3E}">
        <p14:creationId xmlns:p14="http://schemas.microsoft.com/office/powerpoint/2010/main" val="278892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59B2-BB82-8859-A03D-C4B152A5157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FF3C5F2-DF92-2C35-73C1-E3005ED04F4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AB2EF59-6C49-A542-C2A1-E5D4946B9016}"/>
              </a:ext>
            </a:extLst>
          </p:cNvPr>
          <p:cNvPicPr>
            <a:picLocks noChangeAspect="1"/>
          </p:cNvPicPr>
          <p:nvPr/>
        </p:nvPicPr>
        <p:blipFill>
          <a:blip r:embed="rId2"/>
          <a:stretch>
            <a:fillRect/>
          </a:stretch>
        </p:blipFill>
        <p:spPr>
          <a:xfrm>
            <a:off x="4229685" y="1910217"/>
            <a:ext cx="7962315" cy="1482234"/>
          </a:xfrm>
          <a:prstGeom prst="rect">
            <a:avLst/>
          </a:prstGeom>
        </p:spPr>
      </p:pic>
      <p:pic>
        <p:nvPicPr>
          <p:cNvPr id="7" name="Picture 6">
            <a:extLst>
              <a:ext uri="{FF2B5EF4-FFF2-40B4-BE49-F238E27FC236}">
                <a16:creationId xmlns:a16="http://schemas.microsoft.com/office/drawing/2014/main" id="{272E6FCC-1AE7-03F7-1529-BD2922ACFB4B}"/>
              </a:ext>
            </a:extLst>
          </p:cNvPr>
          <p:cNvPicPr>
            <a:picLocks noChangeAspect="1"/>
          </p:cNvPicPr>
          <p:nvPr/>
        </p:nvPicPr>
        <p:blipFill>
          <a:blip r:embed="rId3"/>
          <a:stretch>
            <a:fillRect/>
          </a:stretch>
        </p:blipFill>
        <p:spPr>
          <a:xfrm>
            <a:off x="0" y="2431"/>
            <a:ext cx="10450459" cy="1964372"/>
          </a:xfrm>
          <a:prstGeom prst="rect">
            <a:avLst/>
          </a:prstGeom>
        </p:spPr>
      </p:pic>
      <p:pic>
        <p:nvPicPr>
          <p:cNvPr id="9" name="Picture 8">
            <a:extLst>
              <a:ext uri="{FF2B5EF4-FFF2-40B4-BE49-F238E27FC236}">
                <a16:creationId xmlns:a16="http://schemas.microsoft.com/office/drawing/2014/main" id="{41C1E61A-0956-F7B9-6F6D-938311E76687}"/>
              </a:ext>
            </a:extLst>
          </p:cNvPr>
          <p:cNvPicPr>
            <a:picLocks noChangeAspect="1"/>
          </p:cNvPicPr>
          <p:nvPr/>
        </p:nvPicPr>
        <p:blipFill>
          <a:blip r:embed="rId4"/>
          <a:stretch>
            <a:fillRect/>
          </a:stretch>
        </p:blipFill>
        <p:spPr>
          <a:xfrm>
            <a:off x="0" y="3611980"/>
            <a:ext cx="5496070" cy="3063875"/>
          </a:xfrm>
          <a:prstGeom prst="rect">
            <a:avLst/>
          </a:prstGeom>
        </p:spPr>
      </p:pic>
      <p:pic>
        <p:nvPicPr>
          <p:cNvPr id="11" name="Picture 10">
            <a:extLst>
              <a:ext uri="{FF2B5EF4-FFF2-40B4-BE49-F238E27FC236}">
                <a16:creationId xmlns:a16="http://schemas.microsoft.com/office/drawing/2014/main" id="{953E8EB0-2AA2-82F4-7B89-D056A78BE572}"/>
              </a:ext>
            </a:extLst>
          </p:cNvPr>
          <p:cNvPicPr>
            <a:picLocks noChangeAspect="1"/>
          </p:cNvPicPr>
          <p:nvPr/>
        </p:nvPicPr>
        <p:blipFill>
          <a:blip r:embed="rId5"/>
          <a:stretch>
            <a:fillRect/>
          </a:stretch>
        </p:blipFill>
        <p:spPr>
          <a:xfrm>
            <a:off x="5496070" y="4400367"/>
            <a:ext cx="6695930" cy="1557411"/>
          </a:xfrm>
          <a:prstGeom prst="rect">
            <a:avLst/>
          </a:prstGeom>
        </p:spPr>
      </p:pic>
    </p:spTree>
    <p:extLst>
      <p:ext uri="{BB962C8B-B14F-4D97-AF65-F5344CB8AC3E}">
        <p14:creationId xmlns:p14="http://schemas.microsoft.com/office/powerpoint/2010/main" val="5668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DABD-648A-81E4-5621-87A5B6265E0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2AC34DA-B8E1-8121-22BE-E959B2894CC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A43AE7F-C486-2D92-AE18-D21D09F8CA2C}"/>
              </a:ext>
            </a:extLst>
          </p:cNvPr>
          <p:cNvPicPr>
            <a:picLocks noChangeAspect="1"/>
          </p:cNvPicPr>
          <p:nvPr/>
        </p:nvPicPr>
        <p:blipFill>
          <a:blip r:embed="rId2"/>
          <a:stretch>
            <a:fillRect/>
          </a:stretch>
        </p:blipFill>
        <p:spPr>
          <a:xfrm>
            <a:off x="126609" y="353408"/>
            <a:ext cx="9711264" cy="4351338"/>
          </a:xfrm>
          <a:prstGeom prst="rect">
            <a:avLst/>
          </a:prstGeom>
        </p:spPr>
      </p:pic>
      <p:pic>
        <p:nvPicPr>
          <p:cNvPr id="7" name="Picture 6">
            <a:extLst>
              <a:ext uri="{FF2B5EF4-FFF2-40B4-BE49-F238E27FC236}">
                <a16:creationId xmlns:a16="http://schemas.microsoft.com/office/drawing/2014/main" id="{C29945D1-D01E-15D7-03D7-2FBADC544C06}"/>
              </a:ext>
            </a:extLst>
          </p:cNvPr>
          <p:cNvPicPr>
            <a:picLocks noChangeAspect="1"/>
          </p:cNvPicPr>
          <p:nvPr/>
        </p:nvPicPr>
        <p:blipFill>
          <a:blip r:embed="rId3"/>
          <a:stretch>
            <a:fillRect/>
          </a:stretch>
        </p:blipFill>
        <p:spPr>
          <a:xfrm>
            <a:off x="1533378" y="4844903"/>
            <a:ext cx="10658622" cy="1647972"/>
          </a:xfrm>
          <a:prstGeom prst="rect">
            <a:avLst/>
          </a:prstGeom>
        </p:spPr>
      </p:pic>
    </p:spTree>
    <p:extLst>
      <p:ext uri="{BB962C8B-B14F-4D97-AF65-F5344CB8AC3E}">
        <p14:creationId xmlns:p14="http://schemas.microsoft.com/office/powerpoint/2010/main" val="287875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FAB3-3397-ACB4-EC72-184C5125FD9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D95B1DA-F8A1-6642-02D5-5900BD2C4BD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B6CD36B-6599-46B0-B8C1-C39C0F93DB7E}"/>
              </a:ext>
            </a:extLst>
          </p:cNvPr>
          <p:cNvPicPr>
            <a:picLocks noChangeAspect="1"/>
          </p:cNvPicPr>
          <p:nvPr/>
        </p:nvPicPr>
        <p:blipFill>
          <a:blip r:embed="rId2"/>
          <a:stretch>
            <a:fillRect/>
          </a:stretch>
        </p:blipFill>
        <p:spPr>
          <a:xfrm>
            <a:off x="0" y="0"/>
            <a:ext cx="9861452" cy="2581997"/>
          </a:xfrm>
          <a:prstGeom prst="rect">
            <a:avLst/>
          </a:prstGeom>
        </p:spPr>
      </p:pic>
      <p:pic>
        <p:nvPicPr>
          <p:cNvPr id="7" name="Picture 6">
            <a:extLst>
              <a:ext uri="{FF2B5EF4-FFF2-40B4-BE49-F238E27FC236}">
                <a16:creationId xmlns:a16="http://schemas.microsoft.com/office/drawing/2014/main" id="{979C135B-CC46-A7B0-98C0-73A0CB11B87B}"/>
              </a:ext>
            </a:extLst>
          </p:cNvPr>
          <p:cNvPicPr>
            <a:picLocks noChangeAspect="1"/>
          </p:cNvPicPr>
          <p:nvPr/>
        </p:nvPicPr>
        <p:blipFill>
          <a:blip r:embed="rId3"/>
          <a:stretch>
            <a:fillRect/>
          </a:stretch>
        </p:blipFill>
        <p:spPr>
          <a:xfrm>
            <a:off x="5444196" y="2581997"/>
            <a:ext cx="6747803" cy="4276002"/>
          </a:xfrm>
          <a:prstGeom prst="rect">
            <a:avLst/>
          </a:prstGeom>
        </p:spPr>
      </p:pic>
      <p:pic>
        <p:nvPicPr>
          <p:cNvPr id="9" name="Picture 8">
            <a:extLst>
              <a:ext uri="{FF2B5EF4-FFF2-40B4-BE49-F238E27FC236}">
                <a16:creationId xmlns:a16="http://schemas.microsoft.com/office/drawing/2014/main" id="{24C420CC-3339-ACF2-0DBE-BB5C7B95FB05}"/>
              </a:ext>
            </a:extLst>
          </p:cNvPr>
          <p:cNvPicPr>
            <a:picLocks noChangeAspect="1"/>
          </p:cNvPicPr>
          <p:nvPr/>
        </p:nvPicPr>
        <p:blipFill>
          <a:blip r:embed="rId4"/>
          <a:stretch>
            <a:fillRect/>
          </a:stretch>
        </p:blipFill>
        <p:spPr>
          <a:xfrm>
            <a:off x="0" y="2581997"/>
            <a:ext cx="5444197" cy="4276003"/>
          </a:xfrm>
          <a:prstGeom prst="rect">
            <a:avLst/>
          </a:prstGeom>
        </p:spPr>
      </p:pic>
    </p:spTree>
    <p:extLst>
      <p:ext uri="{BB962C8B-B14F-4D97-AF65-F5344CB8AC3E}">
        <p14:creationId xmlns:p14="http://schemas.microsoft.com/office/powerpoint/2010/main" val="395252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5604-073D-BC90-44FF-663B9419F26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FF7355F-24F0-4820-95FA-5240F4AA20AF}"/>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5ACAD2CF-53CF-9092-E731-9960329CAC9B}"/>
              </a:ext>
            </a:extLst>
          </p:cNvPr>
          <p:cNvPicPr>
            <a:picLocks noChangeAspect="1"/>
          </p:cNvPicPr>
          <p:nvPr/>
        </p:nvPicPr>
        <p:blipFill>
          <a:blip r:embed="rId2"/>
          <a:stretch>
            <a:fillRect/>
          </a:stretch>
        </p:blipFill>
        <p:spPr>
          <a:xfrm>
            <a:off x="0" y="11113"/>
            <a:ext cx="8539089" cy="3417888"/>
          </a:xfrm>
          <a:prstGeom prst="rect">
            <a:avLst/>
          </a:prstGeom>
        </p:spPr>
      </p:pic>
      <p:pic>
        <p:nvPicPr>
          <p:cNvPr id="9" name="Picture 8">
            <a:extLst>
              <a:ext uri="{FF2B5EF4-FFF2-40B4-BE49-F238E27FC236}">
                <a16:creationId xmlns:a16="http://schemas.microsoft.com/office/drawing/2014/main" id="{C2E52B03-8AA2-5E4D-8549-9C69A1CAC0EB}"/>
              </a:ext>
            </a:extLst>
          </p:cNvPr>
          <p:cNvPicPr>
            <a:picLocks noChangeAspect="1"/>
          </p:cNvPicPr>
          <p:nvPr/>
        </p:nvPicPr>
        <p:blipFill>
          <a:blip r:embed="rId3"/>
          <a:stretch>
            <a:fillRect/>
          </a:stretch>
        </p:blipFill>
        <p:spPr>
          <a:xfrm>
            <a:off x="5841022" y="3429001"/>
            <a:ext cx="6350977" cy="3417888"/>
          </a:xfrm>
          <a:prstGeom prst="rect">
            <a:avLst/>
          </a:prstGeom>
        </p:spPr>
      </p:pic>
    </p:spTree>
    <p:extLst>
      <p:ext uri="{BB962C8B-B14F-4D97-AF65-F5344CB8AC3E}">
        <p14:creationId xmlns:p14="http://schemas.microsoft.com/office/powerpoint/2010/main" val="127900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0E5B-B2F0-C505-196E-5EF54159C46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E48C09E-440C-4B07-9CC1-F976CF6AD9C3}"/>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833E9EF3-4450-7BE7-CDCD-46D80DDCA1F6}"/>
              </a:ext>
            </a:extLst>
          </p:cNvPr>
          <p:cNvPicPr>
            <a:picLocks noChangeAspect="1"/>
          </p:cNvPicPr>
          <p:nvPr/>
        </p:nvPicPr>
        <p:blipFill>
          <a:blip r:embed="rId2"/>
          <a:stretch>
            <a:fillRect/>
          </a:stretch>
        </p:blipFill>
        <p:spPr>
          <a:xfrm>
            <a:off x="0" y="502920"/>
            <a:ext cx="12011732" cy="6097750"/>
          </a:xfrm>
          <a:prstGeom prst="rect">
            <a:avLst/>
          </a:prstGeom>
        </p:spPr>
      </p:pic>
    </p:spTree>
    <p:extLst>
      <p:ext uri="{BB962C8B-B14F-4D97-AF65-F5344CB8AC3E}">
        <p14:creationId xmlns:p14="http://schemas.microsoft.com/office/powerpoint/2010/main" val="312194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9778-006F-6A6D-7DA2-6E85180E67C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A1B2882-68B7-7E84-4186-6B94847A982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BD381C4-FF3D-4897-C292-C61C70FDB61A}"/>
              </a:ext>
            </a:extLst>
          </p:cNvPr>
          <p:cNvPicPr>
            <a:picLocks noChangeAspect="1"/>
          </p:cNvPicPr>
          <p:nvPr/>
        </p:nvPicPr>
        <p:blipFill>
          <a:blip r:embed="rId2"/>
          <a:stretch>
            <a:fillRect/>
          </a:stretch>
        </p:blipFill>
        <p:spPr>
          <a:xfrm>
            <a:off x="150128" y="212603"/>
            <a:ext cx="10773982" cy="468434"/>
          </a:xfrm>
          <a:prstGeom prst="rect">
            <a:avLst/>
          </a:prstGeom>
        </p:spPr>
      </p:pic>
      <p:pic>
        <p:nvPicPr>
          <p:cNvPr id="7" name="Picture 6">
            <a:extLst>
              <a:ext uri="{FF2B5EF4-FFF2-40B4-BE49-F238E27FC236}">
                <a16:creationId xmlns:a16="http://schemas.microsoft.com/office/drawing/2014/main" id="{238D8762-C6E1-A68F-4891-1C577B98BE9B}"/>
              </a:ext>
            </a:extLst>
          </p:cNvPr>
          <p:cNvPicPr>
            <a:picLocks noChangeAspect="1"/>
          </p:cNvPicPr>
          <p:nvPr/>
        </p:nvPicPr>
        <p:blipFill>
          <a:blip r:embed="rId3"/>
          <a:stretch>
            <a:fillRect/>
          </a:stretch>
        </p:blipFill>
        <p:spPr>
          <a:xfrm>
            <a:off x="3122539" y="1278445"/>
            <a:ext cx="9069461" cy="1129530"/>
          </a:xfrm>
          <a:prstGeom prst="rect">
            <a:avLst/>
          </a:prstGeom>
        </p:spPr>
      </p:pic>
    </p:spTree>
    <p:extLst>
      <p:ext uri="{BB962C8B-B14F-4D97-AF65-F5344CB8AC3E}">
        <p14:creationId xmlns:p14="http://schemas.microsoft.com/office/powerpoint/2010/main" val="78553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DCF3-4BDD-5E5A-94DD-2372963FD37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3E8C9DF-7734-D9AB-2E2E-1EAC6A344DE8}"/>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0B3168E3-0C33-A3BF-11EA-43D84592447A}"/>
              </a:ext>
            </a:extLst>
          </p:cNvPr>
          <p:cNvPicPr>
            <a:picLocks noChangeAspect="1"/>
          </p:cNvPicPr>
          <p:nvPr/>
        </p:nvPicPr>
        <p:blipFill>
          <a:blip r:embed="rId2"/>
          <a:stretch>
            <a:fillRect/>
          </a:stretch>
        </p:blipFill>
        <p:spPr>
          <a:xfrm>
            <a:off x="0" y="365125"/>
            <a:ext cx="12192000" cy="6172666"/>
          </a:xfrm>
          <a:prstGeom prst="rect">
            <a:avLst/>
          </a:prstGeom>
        </p:spPr>
      </p:pic>
    </p:spTree>
    <p:extLst>
      <p:ext uri="{BB962C8B-B14F-4D97-AF65-F5344CB8AC3E}">
        <p14:creationId xmlns:p14="http://schemas.microsoft.com/office/powerpoint/2010/main" val="356986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BCC5-E2DC-F471-58FA-583AC7E77F5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C2AC837-DACC-243A-66B6-E016FD4C2020}"/>
              </a:ext>
            </a:extLst>
          </p:cNvPr>
          <p:cNvSpPr>
            <a:spLocks noGrp="1"/>
          </p:cNvSpPr>
          <p:nvPr>
            <p:ph idx="1"/>
          </p:nvPr>
        </p:nvSpPr>
        <p:spPr>
          <a:xfrm>
            <a:off x="2547424" y="2055814"/>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DDBBFF5-466A-B995-69CF-6CA511A9C84A}"/>
              </a:ext>
            </a:extLst>
          </p:cNvPr>
          <p:cNvPicPr>
            <a:picLocks noChangeAspect="1"/>
          </p:cNvPicPr>
          <p:nvPr/>
        </p:nvPicPr>
        <p:blipFill>
          <a:blip r:embed="rId2"/>
          <a:stretch>
            <a:fillRect/>
          </a:stretch>
        </p:blipFill>
        <p:spPr>
          <a:xfrm>
            <a:off x="0" y="-1"/>
            <a:ext cx="8877227" cy="2222695"/>
          </a:xfrm>
          <a:prstGeom prst="rect">
            <a:avLst/>
          </a:prstGeom>
        </p:spPr>
      </p:pic>
      <p:pic>
        <p:nvPicPr>
          <p:cNvPr id="7" name="Picture 6">
            <a:extLst>
              <a:ext uri="{FF2B5EF4-FFF2-40B4-BE49-F238E27FC236}">
                <a16:creationId xmlns:a16="http://schemas.microsoft.com/office/drawing/2014/main" id="{45FCD16E-0D6A-639E-F18D-104769EF7602}"/>
              </a:ext>
            </a:extLst>
          </p:cNvPr>
          <p:cNvPicPr>
            <a:picLocks noChangeAspect="1"/>
          </p:cNvPicPr>
          <p:nvPr/>
        </p:nvPicPr>
        <p:blipFill>
          <a:blip r:embed="rId3"/>
          <a:stretch>
            <a:fillRect/>
          </a:stretch>
        </p:blipFill>
        <p:spPr>
          <a:xfrm>
            <a:off x="5045612" y="2283686"/>
            <a:ext cx="7146388" cy="1079720"/>
          </a:xfrm>
          <a:prstGeom prst="rect">
            <a:avLst/>
          </a:prstGeom>
        </p:spPr>
      </p:pic>
      <p:pic>
        <p:nvPicPr>
          <p:cNvPr id="9" name="Picture 8">
            <a:extLst>
              <a:ext uri="{FF2B5EF4-FFF2-40B4-BE49-F238E27FC236}">
                <a16:creationId xmlns:a16="http://schemas.microsoft.com/office/drawing/2014/main" id="{C32E47CB-7791-E735-FFFC-8557B4CC0D3E}"/>
              </a:ext>
            </a:extLst>
          </p:cNvPr>
          <p:cNvPicPr>
            <a:picLocks noChangeAspect="1"/>
          </p:cNvPicPr>
          <p:nvPr/>
        </p:nvPicPr>
        <p:blipFill>
          <a:blip r:embed="rId4"/>
          <a:stretch>
            <a:fillRect/>
          </a:stretch>
        </p:blipFill>
        <p:spPr>
          <a:xfrm>
            <a:off x="0" y="3624718"/>
            <a:ext cx="9644576" cy="1829144"/>
          </a:xfrm>
          <a:prstGeom prst="rect">
            <a:avLst/>
          </a:prstGeom>
        </p:spPr>
      </p:pic>
      <p:pic>
        <p:nvPicPr>
          <p:cNvPr id="11" name="Picture 10">
            <a:extLst>
              <a:ext uri="{FF2B5EF4-FFF2-40B4-BE49-F238E27FC236}">
                <a16:creationId xmlns:a16="http://schemas.microsoft.com/office/drawing/2014/main" id="{22F76374-7276-C1E1-1FEF-5E16A988969F}"/>
              </a:ext>
            </a:extLst>
          </p:cNvPr>
          <p:cNvPicPr>
            <a:picLocks noChangeAspect="1"/>
          </p:cNvPicPr>
          <p:nvPr/>
        </p:nvPicPr>
        <p:blipFill>
          <a:blip r:embed="rId5"/>
          <a:stretch>
            <a:fillRect/>
          </a:stretch>
        </p:blipFill>
        <p:spPr>
          <a:xfrm>
            <a:off x="3966502" y="5653840"/>
            <a:ext cx="8225497" cy="1002800"/>
          </a:xfrm>
          <a:prstGeom prst="rect">
            <a:avLst/>
          </a:prstGeom>
        </p:spPr>
      </p:pic>
    </p:spTree>
    <p:extLst>
      <p:ext uri="{BB962C8B-B14F-4D97-AF65-F5344CB8AC3E}">
        <p14:creationId xmlns:p14="http://schemas.microsoft.com/office/powerpoint/2010/main" val="122268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66AE-A9FD-791F-4E75-5E3CEDF7D08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E396CB-017A-0337-15FA-BE9236736C9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D9C2DD2-4FDA-5B66-F6C8-6AFB846E3D63}"/>
              </a:ext>
            </a:extLst>
          </p:cNvPr>
          <p:cNvPicPr>
            <a:picLocks noChangeAspect="1"/>
          </p:cNvPicPr>
          <p:nvPr/>
        </p:nvPicPr>
        <p:blipFill>
          <a:blip r:embed="rId2"/>
          <a:stretch>
            <a:fillRect/>
          </a:stretch>
        </p:blipFill>
        <p:spPr>
          <a:xfrm>
            <a:off x="0" y="-1"/>
            <a:ext cx="8904210" cy="3165231"/>
          </a:xfrm>
          <a:prstGeom prst="rect">
            <a:avLst/>
          </a:prstGeom>
        </p:spPr>
      </p:pic>
      <p:pic>
        <p:nvPicPr>
          <p:cNvPr id="7" name="Picture 6">
            <a:extLst>
              <a:ext uri="{FF2B5EF4-FFF2-40B4-BE49-F238E27FC236}">
                <a16:creationId xmlns:a16="http://schemas.microsoft.com/office/drawing/2014/main" id="{88FEC761-57F3-3798-2E3B-E5183D0B22DF}"/>
              </a:ext>
            </a:extLst>
          </p:cNvPr>
          <p:cNvPicPr>
            <a:picLocks noChangeAspect="1"/>
          </p:cNvPicPr>
          <p:nvPr/>
        </p:nvPicPr>
        <p:blipFill>
          <a:blip r:embed="rId3"/>
          <a:stretch>
            <a:fillRect/>
          </a:stretch>
        </p:blipFill>
        <p:spPr>
          <a:xfrm>
            <a:off x="2500873" y="3300167"/>
            <a:ext cx="9691127" cy="1106293"/>
          </a:xfrm>
          <a:prstGeom prst="rect">
            <a:avLst/>
          </a:prstGeom>
        </p:spPr>
      </p:pic>
      <p:pic>
        <p:nvPicPr>
          <p:cNvPr id="9" name="Picture 8">
            <a:extLst>
              <a:ext uri="{FF2B5EF4-FFF2-40B4-BE49-F238E27FC236}">
                <a16:creationId xmlns:a16="http://schemas.microsoft.com/office/drawing/2014/main" id="{7D195FE6-FC1E-7D96-31AE-2EC967D39678}"/>
              </a:ext>
            </a:extLst>
          </p:cNvPr>
          <p:cNvPicPr>
            <a:picLocks noChangeAspect="1"/>
          </p:cNvPicPr>
          <p:nvPr/>
        </p:nvPicPr>
        <p:blipFill>
          <a:blip r:embed="rId4"/>
          <a:stretch>
            <a:fillRect/>
          </a:stretch>
        </p:blipFill>
        <p:spPr>
          <a:xfrm>
            <a:off x="0" y="4605117"/>
            <a:ext cx="8159262" cy="1019908"/>
          </a:xfrm>
          <a:prstGeom prst="rect">
            <a:avLst/>
          </a:prstGeom>
        </p:spPr>
      </p:pic>
      <p:pic>
        <p:nvPicPr>
          <p:cNvPr id="11" name="Picture 10">
            <a:extLst>
              <a:ext uri="{FF2B5EF4-FFF2-40B4-BE49-F238E27FC236}">
                <a16:creationId xmlns:a16="http://schemas.microsoft.com/office/drawing/2014/main" id="{6D825F6F-4A22-6AF4-C2D3-0BA0A8C1D52F}"/>
              </a:ext>
            </a:extLst>
          </p:cNvPr>
          <p:cNvPicPr>
            <a:picLocks noChangeAspect="1"/>
          </p:cNvPicPr>
          <p:nvPr/>
        </p:nvPicPr>
        <p:blipFill>
          <a:blip r:embed="rId5"/>
          <a:stretch>
            <a:fillRect/>
          </a:stretch>
        </p:blipFill>
        <p:spPr>
          <a:xfrm>
            <a:off x="2500872" y="5700457"/>
            <a:ext cx="9691127" cy="1106293"/>
          </a:xfrm>
          <a:prstGeom prst="rect">
            <a:avLst/>
          </a:prstGeom>
        </p:spPr>
      </p:pic>
    </p:spTree>
    <p:extLst>
      <p:ext uri="{BB962C8B-B14F-4D97-AF65-F5344CB8AC3E}">
        <p14:creationId xmlns:p14="http://schemas.microsoft.com/office/powerpoint/2010/main" val="277564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832C-C885-47E8-C913-830F94EDC2B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DA558DD-17CB-C4A7-442C-6717D49BAF4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0664B26-E8BD-BC22-0115-CFFCD6F0D70A}"/>
              </a:ext>
            </a:extLst>
          </p:cNvPr>
          <p:cNvPicPr>
            <a:picLocks noChangeAspect="1"/>
          </p:cNvPicPr>
          <p:nvPr/>
        </p:nvPicPr>
        <p:blipFill>
          <a:blip r:embed="rId2"/>
          <a:stretch>
            <a:fillRect/>
          </a:stretch>
        </p:blipFill>
        <p:spPr>
          <a:xfrm>
            <a:off x="0" y="278460"/>
            <a:ext cx="8890782" cy="4381885"/>
          </a:xfrm>
          <a:prstGeom prst="rect">
            <a:avLst/>
          </a:prstGeom>
        </p:spPr>
      </p:pic>
      <p:pic>
        <p:nvPicPr>
          <p:cNvPr id="7" name="Picture 6">
            <a:extLst>
              <a:ext uri="{FF2B5EF4-FFF2-40B4-BE49-F238E27FC236}">
                <a16:creationId xmlns:a16="http://schemas.microsoft.com/office/drawing/2014/main" id="{69AC46C5-ABD8-FD9D-EAD9-3179816F6CCB}"/>
              </a:ext>
            </a:extLst>
          </p:cNvPr>
          <p:cNvPicPr>
            <a:picLocks noChangeAspect="1"/>
          </p:cNvPicPr>
          <p:nvPr/>
        </p:nvPicPr>
        <p:blipFill>
          <a:blip r:embed="rId3"/>
          <a:stretch>
            <a:fillRect/>
          </a:stretch>
        </p:blipFill>
        <p:spPr>
          <a:xfrm>
            <a:off x="2268854" y="5139543"/>
            <a:ext cx="9923145" cy="1190777"/>
          </a:xfrm>
          <a:prstGeom prst="rect">
            <a:avLst/>
          </a:prstGeom>
        </p:spPr>
      </p:pic>
    </p:spTree>
    <p:extLst>
      <p:ext uri="{BB962C8B-B14F-4D97-AF65-F5344CB8AC3E}">
        <p14:creationId xmlns:p14="http://schemas.microsoft.com/office/powerpoint/2010/main" val="292203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65F-6A0A-DDAE-7658-026F0992BEF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2A8B535-BE2C-3C91-B84B-46A24C449EC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ADFB079-318C-D9A5-564D-B17FFBCD08CB}"/>
              </a:ext>
            </a:extLst>
          </p:cNvPr>
          <p:cNvPicPr>
            <a:picLocks noChangeAspect="1"/>
          </p:cNvPicPr>
          <p:nvPr/>
        </p:nvPicPr>
        <p:blipFill>
          <a:blip r:embed="rId2"/>
          <a:stretch>
            <a:fillRect/>
          </a:stretch>
        </p:blipFill>
        <p:spPr>
          <a:xfrm>
            <a:off x="0" y="0"/>
            <a:ext cx="9891195" cy="5546188"/>
          </a:xfrm>
          <a:prstGeom prst="rect">
            <a:avLst/>
          </a:prstGeom>
        </p:spPr>
      </p:pic>
      <p:sp>
        <p:nvSpPr>
          <p:cNvPr id="7" name="TextBox 6">
            <a:extLst>
              <a:ext uri="{FF2B5EF4-FFF2-40B4-BE49-F238E27FC236}">
                <a16:creationId xmlns:a16="http://schemas.microsoft.com/office/drawing/2014/main" id="{D390563C-7D0F-E6AD-800B-D6D33C8E987B}"/>
              </a:ext>
            </a:extLst>
          </p:cNvPr>
          <p:cNvSpPr txBox="1"/>
          <p:nvPr/>
        </p:nvSpPr>
        <p:spPr>
          <a:xfrm>
            <a:off x="0" y="5681125"/>
            <a:ext cx="1219200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Predictions are made on the test set using both the Euclidean and Manhattan distance metrics. The results show the predicted species of the iris flowers for each sample in the test set, with both distance methods achieving an accuracy of 1.00, indicating that all predictions were correct.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84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1118-AA58-876F-FC45-7D686321373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F4701EF-CF35-1BAA-E82E-8926E22A93C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C38E315-D304-3466-FB95-47499A5C399A}"/>
              </a:ext>
            </a:extLst>
          </p:cNvPr>
          <p:cNvPicPr>
            <a:picLocks noChangeAspect="1"/>
          </p:cNvPicPr>
          <p:nvPr/>
        </p:nvPicPr>
        <p:blipFill>
          <a:blip r:embed="rId2"/>
          <a:stretch>
            <a:fillRect/>
          </a:stretch>
        </p:blipFill>
        <p:spPr>
          <a:xfrm>
            <a:off x="0" y="0"/>
            <a:ext cx="9911711" cy="1788943"/>
          </a:xfrm>
          <a:prstGeom prst="rect">
            <a:avLst/>
          </a:prstGeom>
        </p:spPr>
      </p:pic>
      <p:pic>
        <p:nvPicPr>
          <p:cNvPr id="7" name="Picture 6">
            <a:extLst>
              <a:ext uri="{FF2B5EF4-FFF2-40B4-BE49-F238E27FC236}">
                <a16:creationId xmlns:a16="http://schemas.microsoft.com/office/drawing/2014/main" id="{224BC72D-A37C-6E52-18A9-B71B77619360}"/>
              </a:ext>
            </a:extLst>
          </p:cNvPr>
          <p:cNvPicPr>
            <a:picLocks noChangeAspect="1"/>
          </p:cNvPicPr>
          <p:nvPr/>
        </p:nvPicPr>
        <p:blipFill>
          <a:blip r:embed="rId3"/>
          <a:stretch>
            <a:fillRect/>
          </a:stretch>
        </p:blipFill>
        <p:spPr>
          <a:xfrm>
            <a:off x="-1" y="3591719"/>
            <a:ext cx="9087729" cy="1614762"/>
          </a:xfrm>
          <a:prstGeom prst="rect">
            <a:avLst/>
          </a:prstGeom>
        </p:spPr>
      </p:pic>
      <p:pic>
        <p:nvPicPr>
          <p:cNvPr id="9" name="Picture 8">
            <a:extLst>
              <a:ext uri="{FF2B5EF4-FFF2-40B4-BE49-F238E27FC236}">
                <a16:creationId xmlns:a16="http://schemas.microsoft.com/office/drawing/2014/main" id="{E7E10C85-8AF6-0967-1135-9009634AC47E}"/>
              </a:ext>
            </a:extLst>
          </p:cNvPr>
          <p:cNvPicPr>
            <a:picLocks noChangeAspect="1"/>
          </p:cNvPicPr>
          <p:nvPr/>
        </p:nvPicPr>
        <p:blipFill>
          <a:blip r:embed="rId4"/>
          <a:stretch>
            <a:fillRect/>
          </a:stretch>
        </p:blipFill>
        <p:spPr>
          <a:xfrm>
            <a:off x="2756901" y="1919791"/>
            <a:ext cx="9435099" cy="1477434"/>
          </a:xfrm>
          <a:prstGeom prst="rect">
            <a:avLst/>
          </a:prstGeom>
        </p:spPr>
      </p:pic>
      <p:pic>
        <p:nvPicPr>
          <p:cNvPr id="11" name="Picture 10">
            <a:extLst>
              <a:ext uri="{FF2B5EF4-FFF2-40B4-BE49-F238E27FC236}">
                <a16:creationId xmlns:a16="http://schemas.microsoft.com/office/drawing/2014/main" id="{7B19BF59-A6C2-AEFA-57EF-629A0E30DE31}"/>
              </a:ext>
            </a:extLst>
          </p:cNvPr>
          <p:cNvPicPr>
            <a:picLocks noChangeAspect="1"/>
          </p:cNvPicPr>
          <p:nvPr/>
        </p:nvPicPr>
        <p:blipFill>
          <a:blip r:embed="rId5"/>
          <a:stretch>
            <a:fillRect/>
          </a:stretch>
        </p:blipFill>
        <p:spPr>
          <a:xfrm>
            <a:off x="2756900" y="5258080"/>
            <a:ext cx="9435099" cy="1599919"/>
          </a:xfrm>
          <a:prstGeom prst="rect">
            <a:avLst/>
          </a:prstGeom>
        </p:spPr>
      </p:pic>
    </p:spTree>
    <p:extLst>
      <p:ext uri="{BB962C8B-B14F-4D97-AF65-F5344CB8AC3E}">
        <p14:creationId xmlns:p14="http://schemas.microsoft.com/office/powerpoint/2010/main" val="49966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BF50-9D83-C275-1067-161680D5EDB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0C62457-75E1-7380-A01B-10B09B226AE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345D004-4964-14A7-1B01-EB0716488AE4}"/>
              </a:ext>
            </a:extLst>
          </p:cNvPr>
          <p:cNvPicPr>
            <a:picLocks noChangeAspect="1"/>
          </p:cNvPicPr>
          <p:nvPr/>
        </p:nvPicPr>
        <p:blipFill>
          <a:blip r:embed="rId2"/>
          <a:stretch>
            <a:fillRect/>
          </a:stretch>
        </p:blipFill>
        <p:spPr>
          <a:xfrm>
            <a:off x="-1" y="-1"/>
            <a:ext cx="6096001" cy="3208727"/>
          </a:xfrm>
          <a:prstGeom prst="rect">
            <a:avLst/>
          </a:prstGeom>
        </p:spPr>
      </p:pic>
      <p:pic>
        <p:nvPicPr>
          <p:cNvPr id="7" name="Picture 6">
            <a:extLst>
              <a:ext uri="{FF2B5EF4-FFF2-40B4-BE49-F238E27FC236}">
                <a16:creationId xmlns:a16="http://schemas.microsoft.com/office/drawing/2014/main" id="{1C2EF2C8-664A-BBD9-3B80-65064F9C1A0B}"/>
              </a:ext>
            </a:extLst>
          </p:cNvPr>
          <p:cNvPicPr>
            <a:picLocks noChangeAspect="1"/>
          </p:cNvPicPr>
          <p:nvPr/>
        </p:nvPicPr>
        <p:blipFill>
          <a:blip r:embed="rId3"/>
          <a:stretch>
            <a:fillRect/>
          </a:stretch>
        </p:blipFill>
        <p:spPr>
          <a:xfrm>
            <a:off x="6494568" y="0"/>
            <a:ext cx="5697432" cy="3208725"/>
          </a:xfrm>
          <a:prstGeom prst="rect">
            <a:avLst/>
          </a:prstGeom>
        </p:spPr>
      </p:pic>
      <p:sp>
        <p:nvSpPr>
          <p:cNvPr id="11" name="TextBox 10">
            <a:extLst>
              <a:ext uri="{FF2B5EF4-FFF2-40B4-BE49-F238E27FC236}">
                <a16:creationId xmlns:a16="http://schemas.microsoft.com/office/drawing/2014/main" id="{34625EF6-3C2C-860B-8AD1-C8B5F7A6A56F}"/>
              </a:ext>
            </a:extLst>
          </p:cNvPr>
          <p:cNvSpPr txBox="1"/>
          <p:nvPr/>
        </p:nvSpPr>
        <p:spPr>
          <a:xfrm>
            <a:off x="0" y="4021431"/>
            <a:ext cx="12192000"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confusion matrices for both the Euclidean and Manhattan distance methods show perfect classification results, with all 45 predictions correctly identifying the species of iris flowers. The classification reports further confirm this accuracy, with precision, recall, and F1-scores all reaching 1.00 for each species, indicating that the model performed flawlessly on the test set.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E9B42F6-34BF-A35D-0918-B63719FEB0F5}"/>
              </a:ext>
            </a:extLst>
          </p:cNvPr>
          <p:cNvSpPr txBox="1"/>
          <p:nvPr/>
        </p:nvSpPr>
        <p:spPr>
          <a:xfrm>
            <a:off x="-1" y="5662848"/>
            <a:ext cx="12192000"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The test score refers to the accuracy of the model on the test set. In this case, both the Euclidean and Manhattan distance classifiers achieved an accuracy of 1.00, meaning that all predictions were correct for the test set.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02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243</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Implement the different distance methods like Euclidean &amp; Manhattan with prediction, test score, and confusion matrix.</vt:lpstr>
      <vt:lpstr> </vt:lpstr>
      <vt:lpstr> </vt:lpstr>
      <vt:lpstr>   </vt:lpstr>
      <vt:lpstr> </vt:lpstr>
      <vt:lpstr> </vt:lpstr>
      <vt:lpstr> </vt:lpstr>
      <vt:lpstr>  </vt:lpstr>
      <vt:lpstr> </vt:lpstr>
      <vt:lpstr>Implement the classification model using clustering for the following techniques with k-means clustering with prediction, test score, and confusion matrix.</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different distance methods like Euclidean &amp; Manhattan with prediction, test score, and confusion matrix.</dc:title>
  <dc:creator>Pratiksha Panda</dc:creator>
  <cp:lastModifiedBy>Pratiksha Panda</cp:lastModifiedBy>
  <cp:revision>16</cp:revision>
  <dcterms:created xsi:type="dcterms:W3CDTF">2024-09-29T08:46:59Z</dcterms:created>
  <dcterms:modified xsi:type="dcterms:W3CDTF">2024-09-29T11:13:02Z</dcterms:modified>
</cp:coreProperties>
</file>