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5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B779-8AC7-16DB-8A80-0FB9E839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F7E6E-6203-BB6B-86F0-117A617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BF3E-43F6-40D8-288C-BDB1EB00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DC43-09F4-ABFA-FAE6-48A6A33B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2372-629B-875F-B08E-1F0ED98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0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7C8-AD8B-9FF3-6F0A-A6FBD0F9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B6D0F-4F67-D61E-F9B7-A98435F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8BD3-FB6C-7EDA-529A-0CFC020B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B81E-0194-9BE4-2D03-DA4BA0DA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8892-989B-6985-47EE-5B1CD3B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6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F0CF8-E31F-64D4-1199-7D09EF1B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C5159-9E81-3B22-96A7-1065AE47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BA03-0D02-E4BB-EA4B-7081F40D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9422-DF16-E314-671E-E02A46D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A354-ED42-354F-AFE3-F2E2FC0C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990-EBB2-5771-8FCE-06BBDE07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754C-79E1-4FE3-D2AD-6C696D67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C7D7-E327-BDA3-6A5E-356BEDD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5800-ACC4-3112-A946-C05C017B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DBE-3A0F-57AF-E9EB-A67E432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01CD-ADC7-4ADE-EF81-871DA4C7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87EFF-74BA-9836-8E28-6D0C1ED5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8B9A-C013-951D-5449-11AACB3B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4E49-1606-C8F1-3B4A-E840CD33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369F-12EC-9EAB-7C21-4B0A282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5372-AAF8-2191-04F2-CB9F5F6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2A27-D899-5470-0133-2CA7AE19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2C3E-6FC5-922A-C83C-39A81A75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1A14-FAF6-B5AD-0293-2D674991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81D4-FE75-BDFF-6DE0-BDF98772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C040-8DF1-3DB0-A3CC-0A54B97E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132F-D161-A1DC-3A6E-24679261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7AE5-1213-3BE6-83BE-F9DACEB8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BEEB-FF1E-A1A3-CA23-F291F191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93F9D-898E-78ED-68D0-A814E120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FF3B-E421-74E8-16DF-7FA611A7E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CFBCA-4125-5ED1-31C9-4F93B18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91573-B452-5C98-2AFC-F0A57C4A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5E6A-ED15-05F0-8BA9-6A37220E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B855-E5C6-2CC3-4717-DDCFD056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8E24E-FC22-940E-C9A4-8E9D1BA0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E0EF-CD86-36EF-9D90-A20C63BB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40A-68C5-7B88-90FC-7DEF166E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13345-AD60-4A95-FD6F-69F9569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4FFC0-C513-4BDD-6FFD-112F9B6B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A79F-A0C9-E323-DE1F-7A2AE608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9CA6-6F97-8073-6CF0-5939DE4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E1E6-A9EA-5018-E47B-4DE18EA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076B-6EDF-6B80-C2AE-4EFBAE55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B88B-D0A9-DA56-142D-95C85758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818B-1787-6600-10C8-C8AE0B68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9F1-C5BB-2256-14D1-B81B082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5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22FB-566A-EE43-231A-2FD5E9F3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0BA26-1592-1077-2F77-D393D9072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CAEDC-B19B-950C-9E28-A5355DD0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8AAA-0B60-C20D-B48C-3D4E8733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4497-8FE0-39A0-7B67-58F357E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6D62-1116-76A9-0C0B-D163F97A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630D4-F564-A5B3-3A31-178292F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DEB3-E49C-48B6-A4C3-E95834AF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F0F1-359C-027D-127A-0503B57C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EEC0-A167-4995-8B66-D7FC75C2001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D7C6-6D30-7876-C14F-7258630C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9DE2-249F-31B4-2C78-AD670B30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14E9-2FD9-4A58-BF71-551A2247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35C3-BD22-9C21-8BA9-5611A615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1347"/>
            <a:ext cx="12192000" cy="263698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demonstrate the working of the decision tree based ID3 algorithm. Use an appropriate dataset for building the decision tree and apply this knowledge to classify a new sample.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071A1-6CF6-F400-452E-80AD901E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510"/>
            <a:ext cx="9144000" cy="9952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Practical 5A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9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6CE9-630D-EE50-9794-0ADA3E94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365126"/>
            <a:ext cx="11184988" cy="6132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calculate             :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7617-5661-DC9D-07F2-9FFB6126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825625"/>
            <a:ext cx="111849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FAC8E-B42C-5D43-D2E7-CC94EBFA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9" y="120186"/>
            <a:ext cx="1330496" cy="116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8D16A-13BA-FE8F-8A48-B7114346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1262148"/>
            <a:ext cx="5131457" cy="718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1AF9C-877C-0901-A1D7-BE167831F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" y="2217588"/>
            <a:ext cx="12023188" cy="45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EABA-D5B8-D114-2F95-FA34BBCC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436E-1DE5-D957-7A71-C4191584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4D02-AFE1-FAAD-13D9-B59A088D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1999" cy="59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6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766B-D782-BDD9-7939-D2B0E796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2"/>
            <a:ext cx="11227191" cy="68103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11DB-136B-73A4-A8C8-A6C9342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8F0CE-87F8-4DFF-94A1-FC3D9BF5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517"/>
            <a:ext cx="5690979" cy="173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F1D72-CEB3-211B-03F7-774CF5FB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6989"/>
            <a:ext cx="5676900" cy="654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75B56-6521-910D-0B6A-F77E42E6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132687"/>
            <a:ext cx="65151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4A215-ED53-AAF0-BBC3-53D8C258C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899" y="3356988"/>
            <a:ext cx="6515100" cy="5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5D66BB-1AD2-F372-7752-17C6CEE42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57" y="5194156"/>
            <a:ext cx="6382042" cy="81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6849E8-3764-0ECE-8790-D1809DA4D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02376"/>
            <a:ext cx="5809957" cy="17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6125-FE37-9C0B-174D-402D1112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988B-723D-C88F-1C28-300B0D56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1B39-D868-2308-43E3-74E04572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12" y="1027906"/>
            <a:ext cx="6536788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D3D06-D890-A3F6-2C31-9A349016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5655212" cy="147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9591D-0297-B00A-257D-5F31FCE9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1672"/>
            <a:ext cx="5619750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ECCFF-7262-97E6-6379-72FCCD52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3007371"/>
            <a:ext cx="65722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1B862-04F9-89D5-6052-DB95FFD6E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212" y="5239544"/>
            <a:ext cx="6536788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A582D-5A0C-4D99-41F9-52D6E2DAB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63036"/>
            <a:ext cx="565521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410F-58D1-27B9-EF44-C774CE89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1260-2FF8-CB1D-0934-0B5C975A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79ECE-715D-3083-7147-6C0687CB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37"/>
            <a:ext cx="8510954" cy="256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B03B8-2815-5CE8-2FD8-149132E0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3067596"/>
            <a:ext cx="6800850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2C938-9DAC-1B05-6EBA-207D94F7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5404942"/>
            <a:ext cx="6886575" cy="1453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D5358-B8A7-FEEC-66EE-892D4EF2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24537"/>
            <a:ext cx="5629851" cy="7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7C2E-EFB1-1332-9B1D-9711536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725A-1479-3D8F-A8F0-DB32A0CC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F2089-FC31-E3E0-10E5-490A42D1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66"/>
            <a:ext cx="12192000" cy="242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D4C20-ABA8-46A8-3E28-328E99CA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36" y="4534240"/>
            <a:ext cx="8685419" cy="11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4B6-1064-5984-1510-0B1CCBA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3B2E-7848-7AD6-C39B-51BCDDA3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59DE0-25CB-8B98-9890-03FDAC11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4"/>
            <a:ext cx="10535983" cy="68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E23-B5D5-759B-E88A-822846FE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8FAE-6F23-51A0-8D34-5F506D0B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55" y="2055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16E48-48ED-9968-E902-026A75CB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304" cy="67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129-38A5-7169-5E1E-86AEA11B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CFBD-9914-868E-3901-4B6F014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55DF-F333-00B0-5969-7990DECC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784"/>
            <a:ext cx="12192000" cy="58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1B7-2D31-BBA4-05CD-88CE99F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934-80AF-A347-E69E-02207F80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F17E-34F8-8A56-13B0-4CB0DC39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913"/>
            <a:ext cx="11215299" cy="204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60B3C-A34B-AAFA-4C2B-2399DFAC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161"/>
            <a:ext cx="12192000" cy="40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2ED9-D1F0-3E6C-8B12-1DE45905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ID3 algorithm?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5FCC-8280-9517-5208-10329335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DE5D1-F9EB-1B52-DF82-4735C751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5" y="955504"/>
            <a:ext cx="11191655" cy="58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35C3-BD22-9C21-8BA9-5611A615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1347"/>
            <a:ext cx="12192000" cy="180066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k-nearest algorithm to classify the iris dataset.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071A1-6CF6-F400-452E-80AD901E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7134"/>
            <a:ext cx="9144000" cy="18006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Practical 5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9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6988-61FD-0C4A-DD35-C60E1703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D956-8C6A-989D-2592-0C4C5E81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18E75-F47C-BA2A-D0DA-820386C9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1" y="203811"/>
            <a:ext cx="6125158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1467A-9ADD-FC8B-4890-C54D390E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44" y="1852002"/>
            <a:ext cx="8665698" cy="750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12F24-2FB9-3D08-D009-4C3E71706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8" y="2944507"/>
            <a:ext cx="4704158" cy="75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A43AC-B1CA-8D1F-32FA-486A8417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044" y="3792678"/>
            <a:ext cx="6949439" cy="417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D51B2-8226-E202-DF9C-A8C48E7C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4" y="4675186"/>
            <a:ext cx="6093466" cy="909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120F22-6A24-6DBB-01EB-40F062D5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044" y="5969208"/>
            <a:ext cx="7371470" cy="5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2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A88-71A0-0706-9243-BE25804D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724E-70ED-F667-E2DD-E3413554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3752-1751-E606-E11C-E0B837D1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9821293" cy="68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FF3CB-1C0C-0943-6EDC-84BCACD7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1227136"/>
            <a:ext cx="7988529" cy="463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91E18-F450-31FB-C9F7-D34FDED9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2425"/>
            <a:ext cx="5008098" cy="743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1EA66D-FACF-239E-8EA0-C4FD29F5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3068997"/>
            <a:ext cx="8539822" cy="510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915FA2-D777-E0A6-0E28-6A836A5AC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175" y="5936002"/>
            <a:ext cx="7831015" cy="774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668BB0-55E6-AF96-78A8-1CD46E390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92000"/>
            <a:ext cx="5570806" cy="19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3D2B-E69E-C9DA-3FC3-06EC69B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474C-9988-F569-5442-457D205A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188D-03B9-8BDE-9D3C-EBE409C0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75"/>
            <a:ext cx="12192000" cy="1795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05359-F534-D646-E0E7-BF82B604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51" y="2287269"/>
            <a:ext cx="7977749" cy="74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EE461-DCE5-403F-FD92-72B1669E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4913"/>
            <a:ext cx="5146041" cy="743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4B19E-17C3-8DF9-12D7-7AA3333C5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89" y="4116963"/>
            <a:ext cx="10053711" cy="27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163A-EFC7-374E-AE5D-090CFCCC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7BD0-FA95-DF34-83AF-6BEED2E5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3AEF0-5CC0-DEE1-12B5-73741C3B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051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F052DF-D7EA-CE1D-EBC5-BE49B23F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89" y="2217126"/>
            <a:ext cx="5404611" cy="12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BBD-C3F3-14AD-6AD0-922FB367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7D1-2EF3-31C2-E27C-4CAB2514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B57C9-594B-0DEF-8C67-61F2F6B3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3879-F287-94F3-2C18-F4E0AE2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3526-DABD-C640-05FE-50644450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EC0B-C171-39C8-9152-98FAA067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675"/>
            <a:ext cx="12128404" cy="50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3DD1-02ED-D209-EBC9-705EA9F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1B56-98D6-FE13-CEA2-4C8A02B8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F9D880-D652-8018-4B07-41D8D0C5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8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82BD-265E-33EC-F28B-0073B84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7F-B835-9EAE-D5F9-8EF6F16A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17C75-63B3-55B1-BD03-60989804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1" y="818197"/>
            <a:ext cx="11248440" cy="49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5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115B-0A35-A9DA-BAB0-E07DF54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F749-65E2-A085-80B4-8CD61115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B13C0-F6B1-D5CB-A43C-07485A34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CBC-836E-D430-EB62-CD387DB8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B190-C749-2DA8-7610-E949BBA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5E21F4-6803-FC3B-E9E3-0FEF934F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110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Write a program to demonstrate the working of the decision tree based ID3 algorithm. Use an appropriate dataset for building the decision tree and apply this knowledge to classify a new sample. </vt:lpstr>
      <vt:lpstr>What is ID3 algorithm?</vt:lpstr>
      <vt:lpstr> </vt:lpstr>
      <vt:lpstr> </vt:lpstr>
      <vt:lpstr> </vt:lpstr>
      <vt:lpstr> </vt:lpstr>
      <vt:lpstr> </vt:lpstr>
      <vt:lpstr> </vt:lpstr>
      <vt:lpstr> </vt:lpstr>
      <vt:lpstr>How we calculate             : </vt:lpstr>
      <vt:lpstr> </vt:lpstr>
      <vt:lpstr>Now, coming to practical:-</vt:lpstr>
      <vt:lpstr> </vt:lpstr>
      <vt:lpstr> </vt:lpstr>
      <vt:lpstr> </vt:lpstr>
      <vt:lpstr> </vt:lpstr>
      <vt:lpstr> </vt:lpstr>
      <vt:lpstr> </vt:lpstr>
      <vt:lpstr> </vt:lpstr>
      <vt:lpstr>Write a program to implement k-nearest algorithm to classify the iris dataset.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demonstrate the working of the decision tree based ID3 algorithm. Use an appropriate dataset for building the decision tree and apply this knowledge to classify a new sample. </dc:title>
  <dc:creator>Pratiksha Panda</dc:creator>
  <cp:lastModifiedBy>Pratiksha Panda</cp:lastModifiedBy>
  <cp:revision>20</cp:revision>
  <dcterms:created xsi:type="dcterms:W3CDTF">2024-09-28T13:44:42Z</dcterms:created>
  <dcterms:modified xsi:type="dcterms:W3CDTF">2024-10-15T16:03:59Z</dcterms:modified>
</cp:coreProperties>
</file>