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57" r:id="rId3"/>
    <p:sldId id="264" r:id="rId4"/>
    <p:sldId id="258" r:id="rId5"/>
    <p:sldId id="259" r:id="rId6"/>
    <p:sldId id="265" r:id="rId7"/>
    <p:sldId id="260" r:id="rId8"/>
    <p:sldId id="261" r:id="rId9"/>
    <p:sldId id="263" r:id="rId10"/>
    <p:sldId id="270" r:id="rId11"/>
    <p:sldId id="273" r:id="rId12"/>
    <p:sldId id="267" r:id="rId13"/>
    <p:sldId id="266" r:id="rId14"/>
    <p:sldId id="271" r:id="rId15"/>
    <p:sldId id="275" r:id="rId16"/>
    <p:sldId id="27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C583-D560-4663-8DC9-4C5CF2D887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9700-F513-4232-BFB6-90F29359C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01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C583-D560-4663-8DC9-4C5CF2D887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9700-F513-4232-BFB6-90F29359C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9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C583-D560-4663-8DC9-4C5CF2D887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9700-F513-4232-BFB6-90F29359C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067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C583-D560-4663-8DC9-4C5CF2D887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9700-F513-4232-BFB6-90F29359C30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8250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C583-D560-4663-8DC9-4C5CF2D887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9700-F513-4232-BFB6-90F29359C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54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C583-D560-4663-8DC9-4C5CF2D887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9700-F513-4232-BFB6-90F29359C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076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C583-D560-4663-8DC9-4C5CF2D887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9700-F513-4232-BFB6-90F29359C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979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C583-D560-4663-8DC9-4C5CF2D887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9700-F513-4232-BFB6-90F29359C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703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C583-D560-4663-8DC9-4C5CF2D887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9700-F513-4232-BFB6-90F29359C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83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C583-D560-4663-8DC9-4C5CF2D887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9700-F513-4232-BFB6-90F29359C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80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C583-D560-4663-8DC9-4C5CF2D887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9700-F513-4232-BFB6-90F29359C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82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C583-D560-4663-8DC9-4C5CF2D887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9700-F513-4232-BFB6-90F29359C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2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C583-D560-4663-8DC9-4C5CF2D887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9700-F513-4232-BFB6-90F29359C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93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C583-D560-4663-8DC9-4C5CF2D887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9700-F513-4232-BFB6-90F29359C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9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C583-D560-4663-8DC9-4C5CF2D887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9700-F513-4232-BFB6-90F29359C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23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C583-D560-4663-8DC9-4C5CF2D887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9700-F513-4232-BFB6-90F29359C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71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C583-D560-4663-8DC9-4C5CF2D887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9700-F513-4232-BFB6-90F29359C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2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0C583-D560-4663-8DC9-4C5CF2D887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9700-F513-4232-BFB6-90F29359C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659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4A27-E4DA-5E76-78F7-E3895261D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3167" y="1964267"/>
            <a:ext cx="8485666" cy="1464733"/>
          </a:xfrm>
        </p:spPr>
        <p:txBody>
          <a:bodyPr>
            <a:noAutofit/>
          </a:bodyPr>
          <a:lstStyle/>
          <a:p>
            <a:pPr marL="6350" indent="-6350" algn="l">
              <a:lnSpc>
                <a:spcPct val="150000"/>
              </a:lnSpc>
            </a:pPr>
            <a:r>
              <a:rPr lang="en-IN" sz="3600" b="1" kern="14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 of health status based on Body Mass Index (BMI)</a:t>
            </a:r>
            <a:endParaRPr lang="en-IN" sz="3600" kern="1400" spc="-5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979B4-F673-AFEE-769D-F20F0968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1721" y="3785964"/>
            <a:ext cx="4306956" cy="228011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-By 02- Amreen Kazi, 09- Pratiksha Panda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-MSc Data Science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9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FCD6-5CA3-5C68-BA59-B1C9EFF2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12618"/>
            <a:ext cx="10353761" cy="1330037"/>
          </a:xfrm>
        </p:spPr>
        <p:txBody>
          <a:bodyPr/>
          <a:lstStyle/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Heatmap: Finding the Correlation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B8054-9884-A0E4-5705-1D17E3560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42656"/>
            <a:ext cx="11056532" cy="39485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1-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nulls</a:t>
            </a:r>
            <a:r>
              <a:rPr lang="en-US" dirty="0"/>
              <a:t>         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2- Filling nulls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entral tendencies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0E701-7CAA-1546-75E6-17B168EE0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2" y="2327564"/>
            <a:ext cx="4931607" cy="41286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A88DE5-4927-A0C2-C16A-AA870EA95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020" y="2327564"/>
            <a:ext cx="5080194" cy="412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0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FCD6-5CA3-5C68-BA59-B1C9EFF2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12618"/>
            <a:ext cx="10353761" cy="1330037"/>
          </a:xfrm>
        </p:spPr>
        <p:txBody>
          <a:bodyPr/>
          <a:lstStyle/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 processing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B8054-9884-A0E4-5705-1D17E3560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42656"/>
            <a:ext cx="11056532" cy="394854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the column headers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Sex Columns using One hot encoder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 the target column from the source data to compare with the predictions later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the data values using standard scaler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data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Predictive Data model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XGBRegressor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0F4F-5C15-7E2D-E90F-48580E7D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304800"/>
            <a:ext cx="10353761" cy="1326321"/>
          </a:xfrm>
        </p:spPr>
        <p:txBody>
          <a:bodyPr/>
          <a:lstStyle/>
          <a:p>
            <a:r>
              <a:rPr lang="en-IN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regressor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26806-7DE1-D3F4-ED74-8A14543D8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631121"/>
            <a:ext cx="10834860" cy="4253345"/>
          </a:xfrm>
        </p:spPr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type of highly accurate machine learning model that is used to predict continuous numerical values.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ble to handle both linear and non-linear relationships between the features and the large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relatively simple algorithm to understand and implement.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D24C2-2EB8-5368-1BC8-5B1B68AAD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436" y="3200400"/>
            <a:ext cx="5915891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FEEE-AAA3-B780-47E8-72FA473C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429492"/>
            <a:ext cx="10353761" cy="1326321"/>
          </a:xfrm>
        </p:spPr>
        <p:txBody>
          <a:bodyPr/>
          <a:lstStyle/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35308-AEAF-1D12-09D2-2D42CDC43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76400"/>
            <a:ext cx="10353762" cy="4114800"/>
          </a:xfrm>
        </p:spPr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Xgbootser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regressor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BFCFBD-85F0-A90B-EC84-BE06FBBBE0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2" b="77591"/>
          <a:stretch/>
        </p:blipFill>
        <p:spPr>
          <a:xfrm>
            <a:off x="1203483" y="2313708"/>
            <a:ext cx="8688661" cy="8035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D90BC1-1358-0644-7317-C0D59373B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" t="24583" r="2577" b="952"/>
          <a:stretch/>
        </p:blipFill>
        <p:spPr>
          <a:xfrm>
            <a:off x="1203483" y="3495059"/>
            <a:ext cx="8688661" cy="293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9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A2F1-6564-9DD7-B560-B241D0BD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69272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1605C-D44D-FB0B-2517-8BADECB3E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1C93F-DA40-C257-3822-10F77EE60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1759526"/>
            <a:ext cx="9660430" cy="18677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CAC8AC-D2A7-A0A7-B118-C86B09FB3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44" y="3963831"/>
            <a:ext cx="9660430" cy="216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F754-E36C-DB49-7DC5-C740C49C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46" y="476864"/>
            <a:ext cx="10353761" cy="132632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Prediction using model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A4866E-40AB-3C0A-8B3A-87644E832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8213" y="2659055"/>
            <a:ext cx="4295573" cy="37220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49AD6F-629C-7489-6F32-B91A27535E5D}"/>
              </a:ext>
            </a:extLst>
          </p:cNvPr>
          <p:cNvSpPr txBox="1"/>
          <p:nvPr/>
        </p:nvSpPr>
        <p:spPr>
          <a:xfrm>
            <a:off x="442452" y="1817966"/>
            <a:ext cx="10963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Predicted by model categorized as Underweight, Normal, Overweight, Obese, Extreme Obese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68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0A18-03BE-1D37-4D90-7ED49443E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1A17B-3F5E-1B26-C494-6C5E42A02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34243"/>
            <a:ext cx="10353762" cy="3695136"/>
          </a:xfrm>
        </p:spPr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health status based on BMI can be improved with AI.</a:t>
            </a:r>
          </a:p>
          <a:p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highly effective regression algorithm that can make very accurate predictions.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can help the medical industry by predicting health status with high accuracy.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still room for improvement, as healthcare and AI are constantly evolving.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54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E18E6E-BC76-4FEF-F5FC-C8E0CB57B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014" y="721968"/>
            <a:ext cx="7749971" cy="541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4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3C65-F727-4236-CA45-F6BD0233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069" y="609600"/>
            <a:ext cx="6016487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60CE1-B9FF-680A-9DBC-022D55EF1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7236"/>
            <a:ext cx="10353762" cy="446116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: Why AI Integration 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Heatmap: Finding the Correlation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regressor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97825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8707-7604-6F25-5C76-2BA25BC0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12195"/>
            <a:ext cx="6263752" cy="1326321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E3144-FF7C-8E12-5C22-5721B74F5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538516"/>
            <a:ext cx="10353762" cy="36951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recent years, the use of advanced technologies, particularly Artificial Intelligence (AI), has shown significant promise in the field of healthcare.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Body Mass Index (BMI) serves as a crucial indicator for evaluating an individual's body status.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our research, we have selected four specific research papers that focus on BMI prediction.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our examination of these papers, we aim to gain valuable insights into the current state of BMI prediction and identify the problems for improvement.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D3B19-AA81-D051-DCE4-8BCF246E2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158" y="342124"/>
            <a:ext cx="3602293" cy="20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2A99-1DF0-1936-E5F4-DA3598EA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D0D6D-8996-7007-3814-18DD5823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4342"/>
            <a:ext cx="10880641" cy="478403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BMI Prediction using Kinect and Data Mining Techniques on Mobiles.</a:t>
            </a:r>
            <a:endParaRPr lang="fi-FI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i-FI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[Chih-Hua Tai , et. al, 2015]</a:t>
            </a:r>
            <a:endParaRPr lang="en-US" sz="1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Recommended Weight Prediction System Based on BMI, BMR, Food Calorie and a Neural Network.</a:t>
            </a:r>
          </a:p>
          <a:p>
            <a:pPr marL="0" indent="0"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[</a:t>
            </a:r>
            <a:r>
              <a:rPr lang="en-IN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Anilkumar</a:t>
            </a:r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Kothalil</a:t>
            </a:r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Gopalakrishnan, 2017] </a:t>
            </a:r>
            <a:endParaRPr lang="en-US" sz="1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Prediction of Body Mass Index from Negative Affectivity through Machine Learning.</a:t>
            </a:r>
          </a:p>
          <a:p>
            <a:pPr marL="0" indent="0">
              <a:buNone/>
            </a:pPr>
            <a:r>
              <a:rPr lang="it-IT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[Giovanni Delnevo, et al., 2021] </a:t>
            </a:r>
            <a:endParaRPr lang="en-US" sz="1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Predicting obesity rate and obesity-related healthcare costs using data analytics.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da-DK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[Stephanie Revelsa, et al., 2017] </a:t>
            </a:r>
            <a:endParaRPr lang="en-US" sz="1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03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1332-7647-3949-5021-8F4FB628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6DA0E-D3D9-D771-840B-C6294FEE5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686540" cy="153203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 for predicting health status based on BMI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lack accuracy.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to consider other relevant factors.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F4974-67EE-5985-5374-683FBD146F4D}"/>
              </a:ext>
            </a:extLst>
          </p:cNvPr>
          <p:cNvSpPr txBox="1"/>
          <p:nvPr/>
        </p:nvSpPr>
        <p:spPr>
          <a:xfrm>
            <a:off x="6292434" y="3788246"/>
            <a:ext cx="4975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an advanced AI-powered solution that can effectively predict health status based on BMI.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7FC6DD-CAE9-AAFB-B432-2BA1E566C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58" y="3788246"/>
            <a:ext cx="32766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6F19-F879-DEC7-ADB7-ECA5C767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: Integration of AI with traditional methods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E2385D-8840-D435-F959-BFB2DC1BA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55" y="2085667"/>
            <a:ext cx="3695700" cy="3695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635DBE-1DFD-CFE5-98FC-879F603ED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79" y="1625395"/>
            <a:ext cx="4616244" cy="461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3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B6AA-FDF0-6BBF-0F4C-65ACF8D1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AI integration?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88EC8-C322-03F7-8031-F8AB56F69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38632"/>
            <a:ext cx="10353762" cy="431636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 in calculating BMI (Body Mass Index) and predicting health issues can significantly improve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systems can process and analyze data much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humans, enabling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calculations of BMI and identification of potential health issues.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 allows for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predictions based on individual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health data.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algorithms can identify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large datasets that may not be apparent to human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systems have the ability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their predictions and recommendations over time.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27B9F-645D-9738-F3E7-4D12AF30C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546" y="414231"/>
            <a:ext cx="1913253" cy="127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7481-B57B-4E6E-EFBD-DECAD8FEB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8389"/>
            <a:ext cx="10353761" cy="128127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: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the data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C55B812-9B01-4461-E3E8-684EE19B7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314" y="3144982"/>
            <a:ext cx="4877223" cy="318076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0CEACE-585B-4541-B50B-AC1345D3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60" y="1916257"/>
            <a:ext cx="3587213" cy="980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7B0C6-B843-A3B4-5AD1-B610400AC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3639" y="1471472"/>
            <a:ext cx="2933954" cy="24386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F2BA3A-C37C-DCE2-D22B-2683BD0F8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187" y="1315249"/>
            <a:ext cx="4092295" cy="27510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FC6454-180C-E709-A50C-E1EBE9FAB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675" y="4222530"/>
            <a:ext cx="5283907" cy="232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1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2EBB-7C23-F608-F05F-6C02C5A8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2C6C6-F7D1-35D0-D68A-70FD44B3E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1 : Dropping nulls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2 : Filling the null values using central tendencies - Mean, Median or Mode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A9BD8900-219B-5CEE-284F-FE8E96C43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063" y="3184895"/>
            <a:ext cx="4877223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3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530</TotalTime>
  <Words>610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Bookman Old Style</vt:lpstr>
      <vt:lpstr>Calibri Light</vt:lpstr>
      <vt:lpstr>Rockwell</vt:lpstr>
      <vt:lpstr>Times New Roman</vt:lpstr>
      <vt:lpstr>Wingdings</vt:lpstr>
      <vt:lpstr>Damask</vt:lpstr>
      <vt:lpstr>Prediction of health status based on Body Mass Index (BMI)</vt:lpstr>
      <vt:lpstr>index</vt:lpstr>
      <vt:lpstr>Introduction </vt:lpstr>
      <vt:lpstr>Literature Review </vt:lpstr>
      <vt:lpstr>Problem Statement </vt:lpstr>
      <vt:lpstr>SOLUTION : Integration of AI with traditional methods</vt:lpstr>
      <vt:lpstr>Why AI integration? </vt:lpstr>
      <vt:lpstr>The Dataset : Knowing the data </vt:lpstr>
      <vt:lpstr>Data Preprocessing </vt:lpstr>
      <vt:lpstr>Heatmap: Finding the Correlation</vt:lpstr>
      <vt:lpstr>Data Pre processing</vt:lpstr>
      <vt:lpstr>XGBoost regressor </vt:lpstr>
      <vt:lpstr>Model selection</vt:lpstr>
      <vt:lpstr>prediction</vt:lpstr>
      <vt:lpstr>Health Prediction using model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MASS INDEX</dc:title>
  <dc:creator>Admin</dc:creator>
  <cp:lastModifiedBy>Amreen Kazi</cp:lastModifiedBy>
  <cp:revision>19</cp:revision>
  <dcterms:created xsi:type="dcterms:W3CDTF">2023-08-09T17:16:00Z</dcterms:created>
  <dcterms:modified xsi:type="dcterms:W3CDTF">2023-10-03T01:26:45Z</dcterms:modified>
</cp:coreProperties>
</file>