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2AC6-0D67-21FB-0CFB-4C0ED582C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F9FB-D10D-B204-60A9-A854CB428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2C35-2274-2196-FB9E-D5F4AA2C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E166-081C-79DA-4C56-E21501DE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6E77-74E1-1C98-7868-E6181B88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CAB0-B8EF-2F5B-B09A-51F3C6BB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8AF1C-C949-F983-24FB-A792A975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4B5B-1A60-D1F9-B411-B89685EB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38DF-9540-73D1-4BEA-08F6E098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1E11-6AF8-EBC2-AA14-1ECE152A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9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0B744-F938-47DD-B133-7C4CCF170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B838A-42C9-008B-027D-A5EAB5B33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E5A4-1F1A-60DE-0AB6-1761862D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4F41-A3BF-694A-F877-8D88962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1EB4-6B82-EFA2-ED89-831C5233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2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05AA-7595-EC7B-6BEB-92BC744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D99F-19C2-1172-AAC2-018FD218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787A-FA28-E2D6-5BDE-137E1925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2884-4F64-7CF8-3B1A-E22C1F4E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C882-03B1-84AC-FD4F-D10F9F55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BAD6-9BAD-F294-E444-B51CCCE0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EA9D-6BBF-8FB1-77B0-B68690A8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1861-C165-9846-EB05-16717EE0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08ED-628D-1C05-8A96-0CC247AA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0A02-358C-C7F1-648F-0243909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44CB-FA5B-68AF-FA4D-F6A2B247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D6F3-66DC-E4E4-E00C-0039C482E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9DB91-3B9E-08A1-752A-14D675139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AFCF6-A31A-2B2F-53E3-EDE209E5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CD6FB-9ED9-0153-87CF-EB35708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BBD7B-9568-6DE2-5E28-A03A7C32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19A-767E-1525-A28D-5F5B2A70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F26A2-8B48-769D-6786-3A25BA88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84CF5-7AA0-4AAD-1D11-C5AD5402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5A0A3-31B5-B852-ABB2-4EB78F39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FA760-E00D-0C94-E8BF-99EC878A3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A5507-8849-0527-4798-14DBAB2A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B86B8-484F-7816-0FC6-A54E4F27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F7C04-5076-F2BC-1205-551F481C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44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1AD4-00E8-2551-C7F5-81842FB5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B87EA-8C8C-C6AB-9B21-E80F2E33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3D41-9E4E-95C0-697C-91F4FE36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8D2C-2E16-449E-436C-B297B687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56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8F646-1D8B-F79F-B479-868DC6C7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A800D-2FE7-DEEC-BBF1-F634DA41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2690D-36AA-6860-B1C4-EAABC64D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2473-38A2-786D-8203-98276619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4DA8-F06E-0768-3547-B0BF5CCCB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C993B-4574-FF25-559A-9399C69DA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FFD38-D2FC-5C17-4022-9D64BDF4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DC06-7CB0-900C-70D8-BA4F6452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A5A3-7FD3-20F4-F27A-B877CA74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4016-8547-A993-17F8-E7092862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BC560-7396-07EC-09F2-736D4E6B1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5AFCB-11B6-2359-AE45-E60BBC6D2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69DA-9034-ED51-F8B9-407C5D9B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AB68-32C2-F14D-56C3-B43740EA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46411-2B28-1202-8DBC-A7BA33C6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1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B5B07-7F5F-52CB-F09C-A7E96AD0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CA2BE-2DEF-4EDA-BCEB-EA4250F7A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4D77-BCBD-E7BD-CF6F-26257F8DA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9566-E892-47D0-ABB0-F1115B9A3DD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015D-4C91-A2DB-39A7-DB71C565C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9464-4CC5-C327-AC01-E6538D93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5921-0CA3-45CE-840A-05900D59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2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02C5-DC74-CBD3-E7AE-56697F064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7615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10-A: Implement Membership and Identity Operators | in, not in.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A182B-14B4-43EF-2C05-AA960E369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Techniques Practical – 10-A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81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0621-1FA1-0EAD-BD21-2CD1A4E7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345B-9D03-6E39-CFC6-781FCD4C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DFD63-5D29-C282-69A0-B987C0AA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81"/>
            <a:ext cx="5542116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B0914-1A33-1D68-C9B7-64F557D2F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16" y="365124"/>
            <a:ext cx="6649884" cy="732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5D323-C3FE-CDBA-35A2-47B6DD1CE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90688"/>
            <a:ext cx="5553398" cy="2085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A74D57-6D60-D4CA-2891-11E1D99FB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926" y="3778250"/>
            <a:ext cx="6804073" cy="30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7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9657-71F9-8597-9031-D338F125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676A-A08A-A7CF-49AE-85945393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E0CF8-7401-CB13-3715-A644DD78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49"/>
            <a:ext cx="3912476" cy="768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51CD2-8AD0-2B21-AE19-481D44F9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76" y="991651"/>
            <a:ext cx="8279524" cy="2588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8FC38-0C85-CD6F-4AC8-54DF41D4F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7970"/>
            <a:ext cx="4337602" cy="955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3A6510-5EBC-C00D-2E09-BA909F256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024" y="5366935"/>
            <a:ext cx="8562975" cy="10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02C5-DC74-CBD3-E7AE-56697F064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7615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10-B: Implement Membership and Identity Operators, is not.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A182B-14B4-43EF-2C05-AA960E369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Techniques Practical – 10-B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4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A052-DB9B-CC02-A1ED-0AF5FA54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BB7C-B57D-A6CB-374A-29AEE21E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49619-C70E-05CD-F407-2BE9940B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17633" cy="2407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02099-5345-CA8A-FFEB-0E73776A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076" y="2454571"/>
            <a:ext cx="8651924" cy="1044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6EC53-9715-1788-736B-F535F69EE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91128"/>
            <a:ext cx="1545981" cy="1318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6E7AAD-7948-61DB-F760-73EBF7E07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075" y="4262653"/>
            <a:ext cx="8651923" cy="25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0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10-A: Implement Membership and Identity Operators | in, not in.</vt:lpstr>
      <vt:lpstr> </vt:lpstr>
      <vt:lpstr> </vt:lpstr>
      <vt:lpstr>10-B: Implement Membership and Identity Operators, is not.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10-A: Membership and Identity Operators | in, not in.</dc:title>
  <dc:creator>Pratiksha Panda</dc:creator>
  <cp:lastModifiedBy>Pratiksha Panda</cp:lastModifiedBy>
  <cp:revision>3</cp:revision>
  <dcterms:created xsi:type="dcterms:W3CDTF">2024-11-08T18:30:25Z</dcterms:created>
  <dcterms:modified xsi:type="dcterms:W3CDTF">2024-11-08T18:35:16Z</dcterms:modified>
</cp:coreProperties>
</file>