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4" r:id="rId8"/>
    <p:sldId id="263" r:id="rId9"/>
    <p:sldId id="262" r:id="rId10"/>
    <p:sldId id="265" r:id="rId11"/>
    <p:sldId id="266"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C2D0E-D3B2-E416-C8F3-244E81D2C6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7E387F3-0FCD-F635-6BE7-34F59EB976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E0EA2A5-DE86-792E-8450-9536353E8521}"/>
              </a:ext>
            </a:extLst>
          </p:cNvPr>
          <p:cNvSpPr>
            <a:spLocks noGrp="1"/>
          </p:cNvSpPr>
          <p:nvPr>
            <p:ph type="dt" sz="half" idx="10"/>
          </p:nvPr>
        </p:nvSpPr>
        <p:spPr/>
        <p:txBody>
          <a:bodyPr/>
          <a:lstStyle/>
          <a:p>
            <a:fld id="{AE673695-9413-4D0D-B934-88D021A3DAE0}" type="datetimeFigureOut">
              <a:rPr lang="en-IN" smtClean="0"/>
              <a:t>08-11-2024</a:t>
            </a:fld>
            <a:endParaRPr lang="en-IN"/>
          </a:p>
        </p:txBody>
      </p:sp>
      <p:sp>
        <p:nvSpPr>
          <p:cNvPr id="5" name="Footer Placeholder 4">
            <a:extLst>
              <a:ext uri="{FF2B5EF4-FFF2-40B4-BE49-F238E27FC236}">
                <a16:creationId xmlns:a16="http://schemas.microsoft.com/office/drawing/2014/main" id="{9958A16C-5636-A424-4EA5-E338790F26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54C06D-C011-224C-08F2-28FAD0E91FA2}"/>
              </a:ext>
            </a:extLst>
          </p:cNvPr>
          <p:cNvSpPr>
            <a:spLocks noGrp="1"/>
          </p:cNvSpPr>
          <p:nvPr>
            <p:ph type="sldNum" sz="quarter" idx="12"/>
          </p:nvPr>
        </p:nvSpPr>
        <p:spPr/>
        <p:txBody>
          <a:bodyPr/>
          <a:lstStyle/>
          <a:p>
            <a:fld id="{50FC4D5F-6BF5-40D0-8D55-A8B3E251A1B3}" type="slidenum">
              <a:rPr lang="en-IN" smtClean="0"/>
              <a:t>‹#›</a:t>
            </a:fld>
            <a:endParaRPr lang="en-IN"/>
          </a:p>
        </p:txBody>
      </p:sp>
    </p:spTree>
    <p:extLst>
      <p:ext uri="{BB962C8B-B14F-4D97-AF65-F5344CB8AC3E}">
        <p14:creationId xmlns:p14="http://schemas.microsoft.com/office/powerpoint/2010/main" val="3314660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39379-9227-9754-8F15-34D3973BC98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E5274A-7C0E-0264-7D00-DED92D4FC3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72CE33-FFDB-8446-5F75-CB0ED3478A80}"/>
              </a:ext>
            </a:extLst>
          </p:cNvPr>
          <p:cNvSpPr>
            <a:spLocks noGrp="1"/>
          </p:cNvSpPr>
          <p:nvPr>
            <p:ph type="dt" sz="half" idx="10"/>
          </p:nvPr>
        </p:nvSpPr>
        <p:spPr/>
        <p:txBody>
          <a:bodyPr/>
          <a:lstStyle/>
          <a:p>
            <a:fld id="{AE673695-9413-4D0D-B934-88D021A3DAE0}" type="datetimeFigureOut">
              <a:rPr lang="en-IN" smtClean="0"/>
              <a:t>08-11-2024</a:t>
            </a:fld>
            <a:endParaRPr lang="en-IN"/>
          </a:p>
        </p:txBody>
      </p:sp>
      <p:sp>
        <p:nvSpPr>
          <p:cNvPr id="5" name="Footer Placeholder 4">
            <a:extLst>
              <a:ext uri="{FF2B5EF4-FFF2-40B4-BE49-F238E27FC236}">
                <a16:creationId xmlns:a16="http://schemas.microsoft.com/office/drawing/2014/main" id="{B71FB407-9610-AA0A-BAA7-3AF3AC3157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84986A-63E8-C7A5-2D9B-89A077773C67}"/>
              </a:ext>
            </a:extLst>
          </p:cNvPr>
          <p:cNvSpPr>
            <a:spLocks noGrp="1"/>
          </p:cNvSpPr>
          <p:nvPr>
            <p:ph type="sldNum" sz="quarter" idx="12"/>
          </p:nvPr>
        </p:nvSpPr>
        <p:spPr/>
        <p:txBody>
          <a:bodyPr/>
          <a:lstStyle/>
          <a:p>
            <a:fld id="{50FC4D5F-6BF5-40D0-8D55-A8B3E251A1B3}" type="slidenum">
              <a:rPr lang="en-IN" smtClean="0"/>
              <a:t>‹#›</a:t>
            </a:fld>
            <a:endParaRPr lang="en-IN"/>
          </a:p>
        </p:txBody>
      </p:sp>
    </p:spTree>
    <p:extLst>
      <p:ext uri="{BB962C8B-B14F-4D97-AF65-F5344CB8AC3E}">
        <p14:creationId xmlns:p14="http://schemas.microsoft.com/office/powerpoint/2010/main" val="1309167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16E955-0F2C-CC62-A015-02EB5782AA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F3DD55-09CD-27F8-A320-0987FF73C4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3D1BC8-7D64-AEA5-39DD-82C523E73BC9}"/>
              </a:ext>
            </a:extLst>
          </p:cNvPr>
          <p:cNvSpPr>
            <a:spLocks noGrp="1"/>
          </p:cNvSpPr>
          <p:nvPr>
            <p:ph type="dt" sz="half" idx="10"/>
          </p:nvPr>
        </p:nvSpPr>
        <p:spPr/>
        <p:txBody>
          <a:bodyPr/>
          <a:lstStyle/>
          <a:p>
            <a:fld id="{AE673695-9413-4D0D-B934-88D021A3DAE0}" type="datetimeFigureOut">
              <a:rPr lang="en-IN" smtClean="0"/>
              <a:t>08-11-2024</a:t>
            </a:fld>
            <a:endParaRPr lang="en-IN"/>
          </a:p>
        </p:txBody>
      </p:sp>
      <p:sp>
        <p:nvSpPr>
          <p:cNvPr id="5" name="Footer Placeholder 4">
            <a:extLst>
              <a:ext uri="{FF2B5EF4-FFF2-40B4-BE49-F238E27FC236}">
                <a16:creationId xmlns:a16="http://schemas.microsoft.com/office/drawing/2014/main" id="{0247A80E-D948-19C6-FC3A-982410946B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72B8CB-2F71-775A-D46D-5DDB71F903EF}"/>
              </a:ext>
            </a:extLst>
          </p:cNvPr>
          <p:cNvSpPr>
            <a:spLocks noGrp="1"/>
          </p:cNvSpPr>
          <p:nvPr>
            <p:ph type="sldNum" sz="quarter" idx="12"/>
          </p:nvPr>
        </p:nvSpPr>
        <p:spPr/>
        <p:txBody>
          <a:bodyPr/>
          <a:lstStyle/>
          <a:p>
            <a:fld id="{50FC4D5F-6BF5-40D0-8D55-A8B3E251A1B3}" type="slidenum">
              <a:rPr lang="en-IN" smtClean="0"/>
              <a:t>‹#›</a:t>
            </a:fld>
            <a:endParaRPr lang="en-IN"/>
          </a:p>
        </p:txBody>
      </p:sp>
    </p:spTree>
    <p:extLst>
      <p:ext uri="{BB962C8B-B14F-4D97-AF65-F5344CB8AC3E}">
        <p14:creationId xmlns:p14="http://schemas.microsoft.com/office/powerpoint/2010/main" val="262506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25C9-C67D-D269-E4B4-89CC6914AD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FC0F1F-877F-3CDF-4BF0-3DD84AC788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9BF0CA-E3EB-FCE0-8C9C-F2A73122A3C6}"/>
              </a:ext>
            </a:extLst>
          </p:cNvPr>
          <p:cNvSpPr>
            <a:spLocks noGrp="1"/>
          </p:cNvSpPr>
          <p:nvPr>
            <p:ph type="dt" sz="half" idx="10"/>
          </p:nvPr>
        </p:nvSpPr>
        <p:spPr/>
        <p:txBody>
          <a:bodyPr/>
          <a:lstStyle/>
          <a:p>
            <a:fld id="{AE673695-9413-4D0D-B934-88D021A3DAE0}" type="datetimeFigureOut">
              <a:rPr lang="en-IN" smtClean="0"/>
              <a:t>08-11-2024</a:t>
            </a:fld>
            <a:endParaRPr lang="en-IN"/>
          </a:p>
        </p:txBody>
      </p:sp>
      <p:sp>
        <p:nvSpPr>
          <p:cNvPr id="5" name="Footer Placeholder 4">
            <a:extLst>
              <a:ext uri="{FF2B5EF4-FFF2-40B4-BE49-F238E27FC236}">
                <a16:creationId xmlns:a16="http://schemas.microsoft.com/office/drawing/2014/main" id="{0E8B87EA-33CE-7B19-FCC2-8156A82266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6B7A41-2D63-CA96-1AF8-ABC246D56CB5}"/>
              </a:ext>
            </a:extLst>
          </p:cNvPr>
          <p:cNvSpPr>
            <a:spLocks noGrp="1"/>
          </p:cNvSpPr>
          <p:nvPr>
            <p:ph type="sldNum" sz="quarter" idx="12"/>
          </p:nvPr>
        </p:nvSpPr>
        <p:spPr/>
        <p:txBody>
          <a:bodyPr/>
          <a:lstStyle/>
          <a:p>
            <a:fld id="{50FC4D5F-6BF5-40D0-8D55-A8B3E251A1B3}" type="slidenum">
              <a:rPr lang="en-IN" smtClean="0"/>
              <a:t>‹#›</a:t>
            </a:fld>
            <a:endParaRPr lang="en-IN"/>
          </a:p>
        </p:txBody>
      </p:sp>
    </p:spTree>
    <p:extLst>
      <p:ext uri="{BB962C8B-B14F-4D97-AF65-F5344CB8AC3E}">
        <p14:creationId xmlns:p14="http://schemas.microsoft.com/office/powerpoint/2010/main" val="3513576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A1C69-2EDF-50FA-EC87-C685CB211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D8622CD-0DC9-4EF8-4353-243A40DD71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CEF159-C517-C162-A727-B337641433D7}"/>
              </a:ext>
            </a:extLst>
          </p:cNvPr>
          <p:cNvSpPr>
            <a:spLocks noGrp="1"/>
          </p:cNvSpPr>
          <p:nvPr>
            <p:ph type="dt" sz="half" idx="10"/>
          </p:nvPr>
        </p:nvSpPr>
        <p:spPr/>
        <p:txBody>
          <a:bodyPr/>
          <a:lstStyle/>
          <a:p>
            <a:fld id="{AE673695-9413-4D0D-B934-88D021A3DAE0}" type="datetimeFigureOut">
              <a:rPr lang="en-IN" smtClean="0"/>
              <a:t>08-11-2024</a:t>
            </a:fld>
            <a:endParaRPr lang="en-IN"/>
          </a:p>
        </p:txBody>
      </p:sp>
      <p:sp>
        <p:nvSpPr>
          <p:cNvPr id="5" name="Footer Placeholder 4">
            <a:extLst>
              <a:ext uri="{FF2B5EF4-FFF2-40B4-BE49-F238E27FC236}">
                <a16:creationId xmlns:a16="http://schemas.microsoft.com/office/drawing/2014/main" id="{6D980CF5-7533-7DFB-1431-1CE0612509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28797B-A51E-3E20-CE2E-ED353B73C984}"/>
              </a:ext>
            </a:extLst>
          </p:cNvPr>
          <p:cNvSpPr>
            <a:spLocks noGrp="1"/>
          </p:cNvSpPr>
          <p:nvPr>
            <p:ph type="sldNum" sz="quarter" idx="12"/>
          </p:nvPr>
        </p:nvSpPr>
        <p:spPr/>
        <p:txBody>
          <a:bodyPr/>
          <a:lstStyle/>
          <a:p>
            <a:fld id="{50FC4D5F-6BF5-40D0-8D55-A8B3E251A1B3}" type="slidenum">
              <a:rPr lang="en-IN" smtClean="0"/>
              <a:t>‹#›</a:t>
            </a:fld>
            <a:endParaRPr lang="en-IN"/>
          </a:p>
        </p:txBody>
      </p:sp>
    </p:spTree>
    <p:extLst>
      <p:ext uri="{BB962C8B-B14F-4D97-AF65-F5344CB8AC3E}">
        <p14:creationId xmlns:p14="http://schemas.microsoft.com/office/powerpoint/2010/main" val="4039834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CBCF-9BF8-4C65-C932-E87995828F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64365B-4324-C4C3-C209-B134CD1C1C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B065B8F-88AB-0C44-0AB5-342858B1CE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8B3994-423C-B966-E5AA-FE00B0E2E23D}"/>
              </a:ext>
            </a:extLst>
          </p:cNvPr>
          <p:cNvSpPr>
            <a:spLocks noGrp="1"/>
          </p:cNvSpPr>
          <p:nvPr>
            <p:ph type="dt" sz="half" idx="10"/>
          </p:nvPr>
        </p:nvSpPr>
        <p:spPr/>
        <p:txBody>
          <a:bodyPr/>
          <a:lstStyle/>
          <a:p>
            <a:fld id="{AE673695-9413-4D0D-B934-88D021A3DAE0}" type="datetimeFigureOut">
              <a:rPr lang="en-IN" smtClean="0"/>
              <a:t>08-11-2024</a:t>
            </a:fld>
            <a:endParaRPr lang="en-IN"/>
          </a:p>
        </p:txBody>
      </p:sp>
      <p:sp>
        <p:nvSpPr>
          <p:cNvPr id="6" name="Footer Placeholder 5">
            <a:extLst>
              <a:ext uri="{FF2B5EF4-FFF2-40B4-BE49-F238E27FC236}">
                <a16:creationId xmlns:a16="http://schemas.microsoft.com/office/drawing/2014/main" id="{5A8CC9A1-9F9B-A2A4-13E5-74E534D7AA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041832-9FA9-0AAE-5AF2-3D8461A1704D}"/>
              </a:ext>
            </a:extLst>
          </p:cNvPr>
          <p:cNvSpPr>
            <a:spLocks noGrp="1"/>
          </p:cNvSpPr>
          <p:nvPr>
            <p:ph type="sldNum" sz="quarter" idx="12"/>
          </p:nvPr>
        </p:nvSpPr>
        <p:spPr/>
        <p:txBody>
          <a:bodyPr/>
          <a:lstStyle/>
          <a:p>
            <a:fld id="{50FC4D5F-6BF5-40D0-8D55-A8B3E251A1B3}" type="slidenum">
              <a:rPr lang="en-IN" smtClean="0"/>
              <a:t>‹#›</a:t>
            </a:fld>
            <a:endParaRPr lang="en-IN"/>
          </a:p>
        </p:txBody>
      </p:sp>
    </p:spTree>
    <p:extLst>
      <p:ext uri="{BB962C8B-B14F-4D97-AF65-F5344CB8AC3E}">
        <p14:creationId xmlns:p14="http://schemas.microsoft.com/office/powerpoint/2010/main" val="3771808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6B616-5384-2E8D-81F6-72722ACD4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34201A-2DA6-D5D9-A4BB-2002C3D536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88583-8C4D-67B9-D449-FB719D0200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1CCAACA-73EF-6DF7-3C0C-A79AA29693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D0EDAE-F998-E91F-9682-9F6FA350C1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B64367-0074-20A5-02EB-BCF79CD5F8F2}"/>
              </a:ext>
            </a:extLst>
          </p:cNvPr>
          <p:cNvSpPr>
            <a:spLocks noGrp="1"/>
          </p:cNvSpPr>
          <p:nvPr>
            <p:ph type="dt" sz="half" idx="10"/>
          </p:nvPr>
        </p:nvSpPr>
        <p:spPr/>
        <p:txBody>
          <a:bodyPr/>
          <a:lstStyle/>
          <a:p>
            <a:fld id="{AE673695-9413-4D0D-B934-88D021A3DAE0}" type="datetimeFigureOut">
              <a:rPr lang="en-IN" smtClean="0"/>
              <a:t>08-11-2024</a:t>
            </a:fld>
            <a:endParaRPr lang="en-IN"/>
          </a:p>
        </p:txBody>
      </p:sp>
      <p:sp>
        <p:nvSpPr>
          <p:cNvPr id="8" name="Footer Placeholder 7">
            <a:extLst>
              <a:ext uri="{FF2B5EF4-FFF2-40B4-BE49-F238E27FC236}">
                <a16:creationId xmlns:a16="http://schemas.microsoft.com/office/drawing/2014/main" id="{8BC24705-F7D2-D8C0-CFBC-71A9EA6DE6B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89B5B6-B366-F363-D57F-7E99696206F5}"/>
              </a:ext>
            </a:extLst>
          </p:cNvPr>
          <p:cNvSpPr>
            <a:spLocks noGrp="1"/>
          </p:cNvSpPr>
          <p:nvPr>
            <p:ph type="sldNum" sz="quarter" idx="12"/>
          </p:nvPr>
        </p:nvSpPr>
        <p:spPr/>
        <p:txBody>
          <a:bodyPr/>
          <a:lstStyle/>
          <a:p>
            <a:fld id="{50FC4D5F-6BF5-40D0-8D55-A8B3E251A1B3}" type="slidenum">
              <a:rPr lang="en-IN" smtClean="0"/>
              <a:t>‹#›</a:t>
            </a:fld>
            <a:endParaRPr lang="en-IN"/>
          </a:p>
        </p:txBody>
      </p:sp>
    </p:spTree>
    <p:extLst>
      <p:ext uri="{BB962C8B-B14F-4D97-AF65-F5344CB8AC3E}">
        <p14:creationId xmlns:p14="http://schemas.microsoft.com/office/powerpoint/2010/main" val="4280014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F8DE-6F71-FAEC-3BBF-D876B6041E5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3F89B3E-409D-9D47-5908-B6C92620D983}"/>
              </a:ext>
            </a:extLst>
          </p:cNvPr>
          <p:cNvSpPr>
            <a:spLocks noGrp="1"/>
          </p:cNvSpPr>
          <p:nvPr>
            <p:ph type="dt" sz="half" idx="10"/>
          </p:nvPr>
        </p:nvSpPr>
        <p:spPr/>
        <p:txBody>
          <a:bodyPr/>
          <a:lstStyle/>
          <a:p>
            <a:fld id="{AE673695-9413-4D0D-B934-88D021A3DAE0}" type="datetimeFigureOut">
              <a:rPr lang="en-IN" smtClean="0"/>
              <a:t>08-11-2024</a:t>
            </a:fld>
            <a:endParaRPr lang="en-IN"/>
          </a:p>
        </p:txBody>
      </p:sp>
      <p:sp>
        <p:nvSpPr>
          <p:cNvPr id="4" name="Footer Placeholder 3">
            <a:extLst>
              <a:ext uri="{FF2B5EF4-FFF2-40B4-BE49-F238E27FC236}">
                <a16:creationId xmlns:a16="http://schemas.microsoft.com/office/drawing/2014/main" id="{2EF43782-A54D-F18A-886F-511ED1B51FF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DCF9CB0-C767-C219-D06A-225002F610CF}"/>
              </a:ext>
            </a:extLst>
          </p:cNvPr>
          <p:cNvSpPr>
            <a:spLocks noGrp="1"/>
          </p:cNvSpPr>
          <p:nvPr>
            <p:ph type="sldNum" sz="quarter" idx="12"/>
          </p:nvPr>
        </p:nvSpPr>
        <p:spPr/>
        <p:txBody>
          <a:bodyPr/>
          <a:lstStyle/>
          <a:p>
            <a:fld id="{50FC4D5F-6BF5-40D0-8D55-A8B3E251A1B3}" type="slidenum">
              <a:rPr lang="en-IN" smtClean="0"/>
              <a:t>‹#›</a:t>
            </a:fld>
            <a:endParaRPr lang="en-IN"/>
          </a:p>
        </p:txBody>
      </p:sp>
    </p:spTree>
    <p:extLst>
      <p:ext uri="{BB962C8B-B14F-4D97-AF65-F5344CB8AC3E}">
        <p14:creationId xmlns:p14="http://schemas.microsoft.com/office/powerpoint/2010/main" val="1349015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86DA23-8419-3EA3-35A6-43EEE52FE8A6}"/>
              </a:ext>
            </a:extLst>
          </p:cNvPr>
          <p:cNvSpPr>
            <a:spLocks noGrp="1"/>
          </p:cNvSpPr>
          <p:nvPr>
            <p:ph type="dt" sz="half" idx="10"/>
          </p:nvPr>
        </p:nvSpPr>
        <p:spPr/>
        <p:txBody>
          <a:bodyPr/>
          <a:lstStyle/>
          <a:p>
            <a:fld id="{AE673695-9413-4D0D-B934-88D021A3DAE0}" type="datetimeFigureOut">
              <a:rPr lang="en-IN" smtClean="0"/>
              <a:t>08-11-2024</a:t>
            </a:fld>
            <a:endParaRPr lang="en-IN"/>
          </a:p>
        </p:txBody>
      </p:sp>
      <p:sp>
        <p:nvSpPr>
          <p:cNvPr id="3" name="Footer Placeholder 2">
            <a:extLst>
              <a:ext uri="{FF2B5EF4-FFF2-40B4-BE49-F238E27FC236}">
                <a16:creationId xmlns:a16="http://schemas.microsoft.com/office/drawing/2014/main" id="{5AF97402-D002-A4B7-D731-A230834B7C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A2B7D7A-4970-E26D-085D-B8524652F196}"/>
              </a:ext>
            </a:extLst>
          </p:cNvPr>
          <p:cNvSpPr>
            <a:spLocks noGrp="1"/>
          </p:cNvSpPr>
          <p:nvPr>
            <p:ph type="sldNum" sz="quarter" idx="12"/>
          </p:nvPr>
        </p:nvSpPr>
        <p:spPr/>
        <p:txBody>
          <a:bodyPr/>
          <a:lstStyle/>
          <a:p>
            <a:fld id="{50FC4D5F-6BF5-40D0-8D55-A8B3E251A1B3}" type="slidenum">
              <a:rPr lang="en-IN" smtClean="0"/>
              <a:t>‹#›</a:t>
            </a:fld>
            <a:endParaRPr lang="en-IN"/>
          </a:p>
        </p:txBody>
      </p:sp>
    </p:spTree>
    <p:extLst>
      <p:ext uri="{BB962C8B-B14F-4D97-AF65-F5344CB8AC3E}">
        <p14:creationId xmlns:p14="http://schemas.microsoft.com/office/powerpoint/2010/main" val="3835343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C417F-C891-BBFD-0328-ED20935BCB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E42DFDA-4DFF-B4E5-9641-308148829F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2C2D895-CC68-2EF1-B946-54D47A1AC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29E15B-721F-9AD6-2A1A-19BA3929BA63}"/>
              </a:ext>
            </a:extLst>
          </p:cNvPr>
          <p:cNvSpPr>
            <a:spLocks noGrp="1"/>
          </p:cNvSpPr>
          <p:nvPr>
            <p:ph type="dt" sz="half" idx="10"/>
          </p:nvPr>
        </p:nvSpPr>
        <p:spPr/>
        <p:txBody>
          <a:bodyPr/>
          <a:lstStyle/>
          <a:p>
            <a:fld id="{AE673695-9413-4D0D-B934-88D021A3DAE0}" type="datetimeFigureOut">
              <a:rPr lang="en-IN" smtClean="0"/>
              <a:t>08-11-2024</a:t>
            </a:fld>
            <a:endParaRPr lang="en-IN"/>
          </a:p>
        </p:txBody>
      </p:sp>
      <p:sp>
        <p:nvSpPr>
          <p:cNvPr id="6" name="Footer Placeholder 5">
            <a:extLst>
              <a:ext uri="{FF2B5EF4-FFF2-40B4-BE49-F238E27FC236}">
                <a16:creationId xmlns:a16="http://schemas.microsoft.com/office/drawing/2014/main" id="{106D3DBB-D40A-3EC7-EC2C-7E6621076B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592AAC-4D9F-58AB-E1A6-8126E3265206}"/>
              </a:ext>
            </a:extLst>
          </p:cNvPr>
          <p:cNvSpPr>
            <a:spLocks noGrp="1"/>
          </p:cNvSpPr>
          <p:nvPr>
            <p:ph type="sldNum" sz="quarter" idx="12"/>
          </p:nvPr>
        </p:nvSpPr>
        <p:spPr/>
        <p:txBody>
          <a:bodyPr/>
          <a:lstStyle/>
          <a:p>
            <a:fld id="{50FC4D5F-6BF5-40D0-8D55-A8B3E251A1B3}" type="slidenum">
              <a:rPr lang="en-IN" smtClean="0"/>
              <a:t>‹#›</a:t>
            </a:fld>
            <a:endParaRPr lang="en-IN"/>
          </a:p>
        </p:txBody>
      </p:sp>
    </p:spTree>
    <p:extLst>
      <p:ext uri="{BB962C8B-B14F-4D97-AF65-F5344CB8AC3E}">
        <p14:creationId xmlns:p14="http://schemas.microsoft.com/office/powerpoint/2010/main" val="3286988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41B5D-DC99-1B42-4530-F45BAA9FB2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B16990D-4221-98EF-1AC2-8113E8FA3B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FB328FA-CC49-4605-9351-225FD54A2F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271BD2-01C0-0F29-AF93-46F9DC075EFA}"/>
              </a:ext>
            </a:extLst>
          </p:cNvPr>
          <p:cNvSpPr>
            <a:spLocks noGrp="1"/>
          </p:cNvSpPr>
          <p:nvPr>
            <p:ph type="dt" sz="half" idx="10"/>
          </p:nvPr>
        </p:nvSpPr>
        <p:spPr/>
        <p:txBody>
          <a:bodyPr/>
          <a:lstStyle/>
          <a:p>
            <a:fld id="{AE673695-9413-4D0D-B934-88D021A3DAE0}" type="datetimeFigureOut">
              <a:rPr lang="en-IN" smtClean="0"/>
              <a:t>08-11-2024</a:t>
            </a:fld>
            <a:endParaRPr lang="en-IN"/>
          </a:p>
        </p:txBody>
      </p:sp>
      <p:sp>
        <p:nvSpPr>
          <p:cNvPr id="6" name="Footer Placeholder 5">
            <a:extLst>
              <a:ext uri="{FF2B5EF4-FFF2-40B4-BE49-F238E27FC236}">
                <a16:creationId xmlns:a16="http://schemas.microsoft.com/office/drawing/2014/main" id="{9676577E-DE32-BE55-04E7-C61C0B444F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2E2969-F975-6FCA-99AA-EBA1EBDB0F8C}"/>
              </a:ext>
            </a:extLst>
          </p:cNvPr>
          <p:cNvSpPr>
            <a:spLocks noGrp="1"/>
          </p:cNvSpPr>
          <p:nvPr>
            <p:ph type="sldNum" sz="quarter" idx="12"/>
          </p:nvPr>
        </p:nvSpPr>
        <p:spPr/>
        <p:txBody>
          <a:bodyPr/>
          <a:lstStyle/>
          <a:p>
            <a:fld id="{50FC4D5F-6BF5-40D0-8D55-A8B3E251A1B3}" type="slidenum">
              <a:rPr lang="en-IN" smtClean="0"/>
              <a:t>‹#›</a:t>
            </a:fld>
            <a:endParaRPr lang="en-IN"/>
          </a:p>
        </p:txBody>
      </p:sp>
    </p:spTree>
    <p:extLst>
      <p:ext uri="{BB962C8B-B14F-4D97-AF65-F5344CB8AC3E}">
        <p14:creationId xmlns:p14="http://schemas.microsoft.com/office/powerpoint/2010/main" val="253528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60E7AB-5F15-BDD0-6A6B-CD41B70492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662B86-C211-71EF-5973-C2AFA4ACB3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F6BB70-C298-C74C-D467-52FE61535F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673695-9413-4D0D-B934-88D021A3DAE0}" type="datetimeFigureOut">
              <a:rPr lang="en-IN" smtClean="0"/>
              <a:t>08-11-2024</a:t>
            </a:fld>
            <a:endParaRPr lang="en-IN"/>
          </a:p>
        </p:txBody>
      </p:sp>
      <p:sp>
        <p:nvSpPr>
          <p:cNvPr id="5" name="Footer Placeholder 4">
            <a:extLst>
              <a:ext uri="{FF2B5EF4-FFF2-40B4-BE49-F238E27FC236}">
                <a16:creationId xmlns:a16="http://schemas.microsoft.com/office/drawing/2014/main" id="{8EBB4EF0-9844-8D0E-049A-6CB060A4A4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0118DAA-DFB1-0734-21DF-425A980011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FC4D5F-6BF5-40D0-8D55-A8B3E251A1B3}" type="slidenum">
              <a:rPr lang="en-IN" smtClean="0"/>
              <a:t>‹#›</a:t>
            </a:fld>
            <a:endParaRPr lang="en-IN"/>
          </a:p>
        </p:txBody>
      </p:sp>
    </p:spTree>
    <p:extLst>
      <p:ext uri="{BB962C8B-B14F-4D97-AF65-F5344CB8AC3E}">
        <p14:creationId xmlns:p14="http://schemas.microsoft.com/office/powerpoint/2010/main" val="2722506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D232F-4BA4-9D82-7C41-EB6ACF9AFC1A}"/>
              </a:ext>
            </a:extLst>
          </p:cNvPr>
          <p:cNvSpPr>
            <a:spLocks noGrp="1"/>
          </p:cNvSpPr>
          <p:nvPr>
            <p:ph type="ctrTitle"/>
          </p:nvPr>
        </p:nvSpPr>
        <p:spPr>
          <a:xfrm>
            <a:off x="0" y="1122363"/>
            <a:ext cx="12192000" cy="1761514"/>
          </a:xfrm>
        </p:spPr>
        <p:txBody>
          <a:bodyPr/>
          <a:lstStyle/>
          <a:p>
            <a:r>
              <a:rPr lang="en-US" dirty="0"/>
              <a:t> </a:t>
            </a:r>
            <a:r>
              <a:rPr lang="en-US" sz="4000" b="1" dirty="0">
                <a:latin typeface="Times New Roman" panose="02020603050405020304" pitchFamily="18" charset="0"/>
                <a:cs typeface="Times New Roman" panose="02020603050405020304" pitchFamily="18" charset="0"/>
              </a:rPr>
              <a:t>Implement of Simple genetic algorithm.</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BF52DE7-0372-A146-B665-4BD20C62BA55}"/>
              </a:ext>
            </a:extLst>
          </p:cNvPr>
          <p:cNvSpPr>
            <a:spLocks noGrp="1"/>
          </p:cNvSpPr>
          <p:nvPr>
            <p:ph type="subTitle" idx="1"/>
          </p:nvPr>
        </p:nvSpPr>
        <p:spPr/>
        <p:txBody>
          <a:bodyPr/>
          <a:lstStyle/>
          <a:p>
            <a:r>
              <a:rPr lang="en-US" b="1" dirty="0">
                <a:latin typeface="Times New Roman" panose="02020603050405020304" pitchFamily="18" charset="0"/>
                <a:cs typeface="Times New Roman" panose="02020603050405020304" pitchFamily="18" charset="0"/>
              </a:rPr>
              <a:t>Soft Computing Techniques Practical – 8</a:t>
            </a:r>
            <a:endParaRPr lang="en-IN"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28634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8665E-33B6-D7C3-1BDA-18C22F7B31B1}"/>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5B5FD095-180C-AA09-F375-C7A4F7919918}"/>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73A38D63-5373-05CA-5331-CAB26C6ABAA6}"/>
              </a:ext>
            </a:extLst>
          </p:cNvPr>
          <p:cNvPicPr>
            <a:picLocks noChangeAspect="1"/>
          </p:cNvPicPr>
          <p:nvPr/>
        </p:nvPicPr>
        <p:blipFill>
          <a:blip r:embed="rId2"/>
          <a:stretch>
            <a:fillRect/>
          </a:stretch>
        </p:blipFill>
        <p:spPr>
          <a:xfrm>
            <a:off x="0" y="0"/>
            <a:ext cx="6583680" cy="1351616"/>
          </a:xfrm>
          <a:prstGeom prst="rect">
            <a:avLst/>
          </a:prstGeom>
        </p:spPr>
      </p:pic>
      <p:pic>
        <p:nvPicPr>
          <p:cNvPr id="7" name="Picture 6">
            <a:extLst>
              <a:ext uri="{FF2B5EF4-FFF2-40B4-BE49-F238E27FC236}">
                <a16:creationId xmlns:a16="http://schemas.microsoft.com/office/drawing/2014/main" id="{C377FF7F-68C7-1552-1B57-6B8D37CC4C67}"/>
              </a:ext>
            </a:extLst>
          </p:cNvPr>
          <p:cNvPicPr>
            <a:picLocks noChangeAspect="1"/>
          </p:cNvPicPr>
          <p:nvPr/>
        </p:nvPicPr>
        <p:blipFill>
          <a:blip r:embed="rId3"/>
          <a:stretch>
            <a:fillRect/>
          </a:stretch>
        </p:blipFill>
        <p:spPr>
          <a:xfrm>
            <a:off x="0" y="1376234"/>
            <a:ext cx="6443003" cy="3686518"/>
          </a:xfrm>
          <a:prstGeom prst="rect">
            <a:avLst/>
          </a:prstGeom>
        </p:spPr>
      </p:pic>
      <p:pic>
        <p:nvPicPr>
          <p:cNvPr id="9" name="Picture 8">
            <a:extLst>
              <a:ext uri="{FF2B5EF4-FFF2-40B4-BE49-F238E27FC236}">
                <a16:creationId xmlns:a16="http://schemas.microsoft.com/office/drawing/2014/main" id="{A3308208-5F76-EF37-AE3C-5F63B42C3025}"/>
              </a:ext>
            </a:extLst>
          </p:cNvPr>
          <p:cNvPicPr>
            <a:picLocks noChangeAspect="1"/>
          </p:cNvPicPr>
          <p:nvPr/>
        </p:nvPicPr>
        <p:blipFill>
          <a:blip r:embed="rId4"/>
          <a:stretch>
            <a:fillRect/>
          </a:stretch>
        </p:blipFill>
        <p:spPr>
          <a:xfrm>
            <a:off x="6302326" y="3635759"/>
            <a:ext cx="5889674" cy="3222241"/>
          </a:xfrm>
          <a:prstGeom prst="rect">
            <a:avLst/>
          </a:prstGeom>
        </p:spPr>
      </p:pic>
    </p:spTree>
    <p:extLst>
      <p:ext uri="{BB962C8B-B14F-4D97-AF65-F5344CB8AC3E}">
        <p14:creationId xmlns:p14="http://schemas.microsoft.com/office/powerpoint/2010/main" val="1393790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E0BAB-9FEE-DE05-7B86-E1EF07CBC08A}"/>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796220AD-AC95-7CD7-8BCB-5F06975F21F2}"/>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4C9A4FE5-6CBD-5762-1581-FFF4C1533235}"/>
              </a:ext>
            </a:extLst>
          </p:cNvPr>
          <p:cNvPicPr>
            <a:picLocks noChangeAspect="1"/>
          </p:cNvPicPr>
          <p:nvPr/>
        </p:nvPicPr>
        <p:blipFill>
          <a:blip r:embed="rId2"/>
          <a:stretch>
            <a:fillRect/>
          </a:stretch>
        </p:blipFill>
        <p:spPr>
          <a:xfrm>
            <a:off x="0" y="0"/>
            <a:ext cx="7005051" cy="1432094"/>
          </a:xfrm>
          <a:prstGeom prst="rect">
            <a:avLst/>
          </a:prstGeom>
        </p:spPr>
      </p:pic>
      <p:pic>
        <p:nvPicPr>
          <p:cNvPr id="7" name="Picture 6">
            <a:extLst>
              <a:ext uri="{FF2B5EF4-FFF2-40B4-BE49-F238E27FC236}">
                <a16:creationId xmlns:a16="http://schemas.microsoft.com/office/drawing/2014/main" id="{3FE85FE5-3A36-6112-2FDF-A2C919DF316F}"/>
              </a:ext>
            </a:extLst>
          </p:cNvPr>
          <p:cNvPicPr>
            <a:picLocks noChangeAspect="1"/>
          </p:cNvPicPr>
          <p:nvPr/>
        </p:nvPicPr>
        <p:blipFill>
          <a:blip r:embed="rId3"/>
          <a:stretch>
            <a:fillRect/>
          </a:stretch>
        </p:blipFill>
        <p:spPr>
          <a:xfrm>
            <a:off x="0" y="1432094"/>
            <a:ext cx="6296951" cy="2394318"/>
          </a:xfrm>
          <a:prstGeom prst="rect">
            <a:avLst/>
          </a:prstGeom>
        </p:spPr>
      </p:pic>
      <p:pic>
        <p:nvPicPr>
          <p:cNvPr id="9" name="Picture 8">
            <a:extLst>
              <a:ext uri="{FF2B5EF4-FFF2-40B4-BE49-F238E27FC236}">
                <a16:creationId xmlns:a16="http://schemas.microsoft.com/office/drawing/2014/main" id="{23346916-ABCD-2146-6B1A-61E16E4647D4}"/>
              </a:ext>
            </a:extLst>
          </p:cNvPr>
          <p:cNvPicPr>
            <a:picLocks noChangeAspect="1"/>
          </p:cNvPicPr>
          <p:nvPr/>
        </p:nvPicPr>
        <p:blipFill>
          <a:blip r:embed="rId4"/>
          <a:stretch>
            <a:fillRect/>
          </a:stretch>
        </p:blipFill>
        <p:spPr>
          <a:xfrm>
            <a:off x="6096001" y="2925423"/>
            <a:ext cx="6096000" cy="3932577"/>
          </a:xfrm>
          <a:prstGeom prst="rect">
            <a:avLst/>
          </a:prstGeom>
        </p:spPr>
      </p:pic>
    </p:spTree>
    <p:extLst>
      <p:ext uri="{BB962C8B-B14F-4D97-AF65-F5344CB8AC3E}">
        <p14:creationId xmlns:p14="http://schemas.microsoft.com/office/powerpoint/2010/main" val="1478368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77C9-403E-5156-57D4-D1D5D7E0637A}"/>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ADA5BC8F-B5D6-B053-5775-B5066AB3474A}"/>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D478A8D5-5219-8FD4-3766-66C36E926346}"/>
              </a:ext>
            </a:extLst>
          </p:cNvPr>
          <p:cNvPicPr>
            <a:picLocks noChangeAspect="1"/>
          </p:cNvPicPr>
          <p:nvPr/>
        </p:nvPicPr>
        <p:blipFill>
          <a:blip r:embed="rId2"/>
          <a:stretch>
            <a:fillRect/>
          </a:stretch>
        </p:blipFill>
        <p:spPr>
          <a:xfrm>
            <a:off x="0" y="0"/>
            <a:ext cx="7839798" cy="3587262"/>
          </a:xfrm>
          <a:prstGeom prst="rect">
            <a:avLst/>
          </a:prstGeom>
        </p:spPr>
      </p:pic>
      <p:pic>
        <p:nvPicPr>
          <p:cNvPr id="7" name="Picture 6">
            <a:extLst>
              <a:ext uri="{FF2B5EF4-FFF2-40B4-BE49-F238E27FC236}">
                <a16:creationId xmlns:a16="http://schemas.microsoft.com/office/drawing/2014/main" id="{2BB3DD3B-F1E4-691B-CF98-4D2DFB95AC1D}"/>
              </a:ext>
            </a:extLst>
          </p:cNvPr>
          <p:cNvPicPr>
            <a:picLocks noChangeAspect="1"/>
          </p:cNvPicPr>
          <p:nvPr/>
        </p:nvPicPr>
        <p:blipFill>
          <a:blip r:embed="rId3"/>
          <a:stretch>
            <a:fillRect/>
          </a:stretch>
        </p:blipFill>
        <p:spPr>
          <a:xfrm>
            <a:off x="4885519" y="3587262"/>
            <a:ext cx="7047705" cy="3252787"/>
          </a:xfrm>
          <a:prstGeom prst="rect">
            <a:avLst/>
          </a:prstGeom>
        </p:spPr>
      </p:pic>
    </p:spTree>
    <p:extLst>
      <p:ext uri="{BB962C8B-B14F-4D97-AF65-F5344CB8AC3E}">
        <p14:creationId xmlns:p14="http://schemas.microsoft.com/office/powerpoint/2010/main" val="2444727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47A02-F3C0-10B5-98D8-48B34EF8D0C9}"/>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DB3CECFA-E3D5-0CDC-16AD-F0DD9C7BEDFB}"/>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7C673F37-53AB-36C0-D24D-B51873061E02}"/>
              </a:ext>
            </a:extLst>
          </p:cNvPr>
          <p:cNvPicPr>
            <a:picLocks noChangeAspect="1"/>
          </p:cNvPicPr>
          <p:nvPr/>
        </p:nvPicPr>
        <p:blipFill>
          <a:blip r:embed="rId2"/>
          <a:stretch>
            <a:fillRect/>
          </a:stretch>
        </p:blipFill>
        <p:spPr>
          <a:xfrm>
            <a:off x="296301" y="265454"/>
            <a:ext cx="4979084" cy="3766645"/>
          </a:xfrm>
          <a:prstGeom prst="rect">
            <a:avLst/>
          </a:prstGeom>
        </p:spPr>
      </p:pic>
      <p:pic>
        <p:nvPicPr>
          <p:cNvPr id="7" name="Picture 6">
            <a:extLst>
              <a:ext uri="{FF2B5EF4-FFF2-40B4-BE49-F238E27FC236}">
                <a16:creationId xmlns:a16="http://schemas.microsoft.com/office/drawing/2014/main" id="{DE485CCE-9D29-094B-8B5D-3D087B12F8C5}"/>
              </a:ext>
            </a:extLst>
          </p:cNvPr>
          <p:cNvPicPr>
            <a:picLocks noChangeAspect="1"/>
          </p:cNvPicPr>
          <p:nvPr/>
        </p:nvPicPr>
        <p:blipFill>
          <a:blip r:embed="rId3"/>
          <a:stretch>
            <a:fillRect/>
          </a:stretch>
        </p:blipFill>
        <p:spPr>
          <a:xfrm>
            <a:off x="296301" y="4467958"/>
            <a:ext cx="9947564" cy="1567082"/>
          </a:xfrm>
          <a:prstGeom prst="rect">
            <a:avLst/>
          </a:prstGeom>
        </p:spPr>
      </p:pic>
    </p:spTree>
    <p:extLst>
      <p:ext uri="{BB962C8B-B14F-4D97-AF65-F5344CB8AC3E}">
        <p14:creationId xmlns:p14="http://schemas.microsoft.com/office/powerpoint/2010/main" val="2075276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372E4-8E72-907D-8896-0FAA285C2D6F}"/>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727D94AC-23D8-57B0-B9A5-49B57D5B8FD8}"/>
              </a:ext>
            </a:extLst>
          </p:cNvPr>
          <p:cNvSpPr>
            <a:spLocks noGrp="1"/>
          </p:cNvSpPr>
          <p:nvPr>
            <p:ph idx="1"/>
          </p:nvPr>
        </p:nvSpPr>
        <p:spPr/>
        <p:txBody>
          <a:bodyPr/>
          <a:lstStyle/>
          <a:p>
            <a:pPr marL="0" indent="0">
              <a:buNone/>
            </a:pPr>
            <a:r>
              <a:rPr lang="en-US" dirty="0"/>
              <a:t> </a:t>
            </a:r>
            <a:endParaRPr lang="en-IN" dirty="0"/>
          </a:p>
        </p:txBody>
      </p:sp>
      <p:sp>
        <p:nvSpPr>
          <p:cNvPr id="5" name="TextBox 4">
            <a:extLst>
              <a:ext uri="{FF2B5EF4-FFF2-40B4-BE49-F238E27FC236}">
                <a16:creationId xmlns:a16="http://schemas.microsoft.com/office/drawing/2014/main" id="{D7659F1E-6A7B-A008-67BB-110F3D3B2AB3}"/>
              </a:ext>
            </a:extLst>
          </p:cNvPr>
          <p:cNvSpPr txBox="1"/>
          <p:nvPr/>
        </p:nvSpPr>
        <p:spPr>
          <a:xfrm>
            <a:off x="126609" y="80872"/>
            <a:ext cx="12192000" cy="120032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This practical implements a </a:t>
            </a:r>
            <a:r>
              <a:rPr lang="en-US" sz="2400" b="1" dirty="0">
                <a:latin typeface="Times New Roman" panose="02020603050405020304" pitchFamily="18" charset="0"/>
                <a:cs typeface="Times New Roman" panose="02020603050405020304" pitchFamily="18" charset="0"/>
              </a:rPr>
              <a:t>simple genetic algorithm</a:t>
            </a:r>
            <a:r>
              <a:rPr lang="en-US" sz="2400" dirty="0">
                <a:latin typeface="Times New Roman" panose="02020603050405020304" pitchFamily="18" charset="0"/>
                <a:cs typeface="Times New Roman" panose="02020603050405020304" pitchFamily="18" charset="0"/>
              </a:rPr>
              <a:t> for solving optimization problems, where the goal is to find an individual (a binary string) with the highest "fitness," which in this case is the sum of 1s in the binary string.</a:t>
            </a: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35EB161-638A-4B1B-BA24-21522394FE38}"/>
              </a:ext>
            </a:extLst>
          </p:cNvPr>
          <p:cNvPicPr>
            <a:picLocks noChangeAspect="1"/>
          </p:cNvPicPr>
          <p:nvPr/>
        </p:nvPicPr>
        <p:blipFill>
          <a:blip r:embed="rId2"/>
          <a:stretch>
            <a:fillRect/>
          </a:stretch>
        </p:blipFill>
        <p:spPr>
          <a:xfrm>
            <a:off x="126608" y="1416138"/>
            <a:ext cx="11710879" cy="5076737"/>
          </a:xfrm>
          <a:prstGeom prst="rect">
            <a:avLst/>
          </a:prstGeom>
        </p:spPr>
      </p:pic>
    </p:spTree>
    <p:extLst>
      <p:ext uri="{BB962C8B-B14F-4D97-AF65-F5344CB8AC3E}">
        <p14:creationId xmlns:p14="http://schemas.microsoft.com/office/powerpoint/2010/main" val="349408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BD5A-74B3-6057-54AB-9861565CA415}"/>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9AFB06FB-E76B-D8DB-914A-77600DE1C0F7}"/>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9CD67D21-2F5B-FEE6-4445-978B41A79744}"/>
              </a:ext>
            </a:extLst>
          </p:cNvPr>
          <p:cNvPicPr>
            <a:picLocks noChangeAspect="1"/>
          </p:cNvPicPr>
          <p:nvPr/>
        </p:nvPicPr>
        <p:blipFill>
          <a:blip r:embed="rId2"/>
          <a:stretch>
            <a:fillRect/>
          </a:stretch>
        </p:blipFill>
        <p:spPr>
          <a:xfrm>
            <a:off x="-1" y="111807"/>
            <a:ext cx="9934561" cy="3658335"/>
          </a:xfrm>
          <a:prstGeom prst="rect">
            <a:avLst/>
          </a:prstGeom>
        </p:spPr>
      </p:pic>
      <p:pic>
        <p:nvPicPr>
          <p:cNvPr id="7" name="Picture 6">
            <a:extLst>
              <a:ext uri="{FF2B5EF4-FFF2-40B4-BE49-F238E27FC236}">
                <a16:creationId xmlns:a16="http://schemas.microsoft.com/office/drawing/2014/main" id="{BE62C2DB-5078-E1D8-C6AA-671E7C90B74D}"/>
              </a:ext>
            </a:extLst>
          </p:cNvPr>
          <p:cNvPicPr>
            <a:picLocks noChangeAspect="1"/>
          </p:cNvPicPr>
          <p:nvPr/>
        </p:nvPicPr>
        <p:blipFill>
          <a:blip r:embed="rId3"/>
          <a:stretch>
            <a:fillRect/>
          </a:stretch>
        </p:blipFill>
        <p:spPr>
          <a:xfrm>
            <a:off x="0" y="3903971"/>
            <a:ext cx="9949513" cy="2588904"/>
          </a:xfrm>
          <a:prstGeom prst="rect">
            <a:avLst/>
          </a:prstGeom>
        </p:spPr>
      </p:pic>
    </p:spTree>
    <p:extLst>
      <p:ext uri="{BB962C8B-B14F-4D97-AF65-F5344CB8AC3E}">
        <p14:creationId xmlns:p14="http://schemas.microsoft.com/office/powerpoint/2010/main" val="361843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24492-9B89-9D47-24C3-9765116FF264}"/>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00276637-AF4A-37F9-54A3-39B14AAD0815}"/>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56F1EEC5-B04D-C283-94BE-31837737684D}"/>
              </a:ext>
            </a:extLst>
          </p:cNvPr>
          <p:cNvPicPr>
            <a:picLocks noChangeAspect="1"/>
          </p:cNvPicPr>
          <p:nvPr/>
        </p:nvPicPr>
        <p:blipFill>
          <a:blip r:embed="rId2"/>
          <a:stretch>
            <a:fillRect/>
          </a:stretch>
        </p:blipFill>
        <p:spPr>
          <a:xfrm>
            <a:off x="0" y="0"/>
            <a:ext cx="8004518" cy="5651300"/>
          </a:xfrm>
          <a:prstGeom prst="rect">
            <a:avLst/>
          </a:prstGeom>
        </p:spPr>
      </p:pic>
      <p:pic>
        <p:nvPicPr>
          <p:cNvPr id="7" name="Picture 6">
            <a:extLst>
              <a:ext uri="{FF2B5EF4-FFF2-40B4-BE49-F238E27FC236}">
                <a16:creationId xmlns:a16="http://schemas.microsoft.com/office/drawing/2014/main" id="{D884B079-C185-FB21-599B-8D75BD71FAB6}"/>
              </a:ext>
            </a:extLst>
          </p:cNvPr>
          <p:cNvPicPr>
            <a:picLocks noChangeAspect="1"/>
          </p:cNvPicPr>
          <p:nvPr/>
        </p:nvPicPr>
        <p:blipFill>
          <a:blip r:embed="rId3"/>
          <a:stretch>
            <a:fillRect/>
          </a:stretch>
        </p:blipFill>
        <p:spPr>
          <a:xfrm>
            <a:off x="0" y="5651300"/>
            <a:ext cx="8156129" cy="1206700"/>
          </a:xfrm>
          <a:prstGeom prst="rect">
            <a:avLst/>
          </a:prstGeom>
        </p:spPr>
      </p:pic>
    </p:spTree>
    <p:extLst>
      <p:ext uri="{BB962C8B-B14F-4D97-AF65-F5344CB8AC3E}">
        <p14:creationId xmlns:p14="http://schemas.microsoft.com/office/powerpoint/2010/main" val="2462349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24492-9B89-9D47-24C3-9765116FF264}"/>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00276637-AF4A-37F9-54A3-39B14AAD0815}"/>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ACE2ABD7-1751-0AE6-2DBA-A7AEAD2E168B}"/>
              </a:ext>
            </a:extLst>
          </p:cNvPr>
          <p:cNvPicPr>
            <a:picLocks noChangeAspect="1"/>
          </p:cNvPicPr>
          <p:nvPr/>
        </p:nvPicPr>
        <p:blipFill>
          <a:blip r:embed="rId2"/>
          <a:stretch>
            <a:fillRect/>
          </a:stretch>
        </p:blipFill>
        <p:spPr>
          <a:xfrm>
            <a:off x="0" y="-1"/>
            <a:ext cx="5316905" cy="1439995"/>
          </a:xfrm>
          <a:prstGeom prst="rect">
            <a:avLst/>
          </a:prstGeom>
        </p:spPr>
      </p:pic>
      <p:pic>
        <p:nvPicPr>
          <p:cNvPr id="7" name="Picture 6">
            <a:extLst>
              <a:ext uri="{FF2B5EF4-FFF2-40B4-BE49-F238E27FC236}">
                <a16:creationId xmlns:a16="http://schemas.microsoft.com/office/drawing/2014/main" id="{B41E102F-6F11-0AC5-CFEC-98F2ED61E215}"/>
              </a:ext>
            </a:extLst>
          </p:cNvPr>
          <p:cNvPicPr>
            <a:picLocks noChangeAspect="1"/>
          </p:cNvPicPr>
          <p:nvPr/>
        </p:nvPicPr>
        <p:blipFill>
          <a:blip r:embed="rId3"/>
          <a:stretch>
            <a:fillRect/>
          </a:stretch>
        </p:blipFill>
        <p:spPr>
          <a:xfrm>
            <a:off x="5316905" y="1406689"/>
            <a:ext cx="6653286" cy="1574266"/>
          </a:xfrm>
          <a:prstGeom prst="rect">
            <a:avLst/>
          </a:prstGeom>
        </p:spPr>
      </p:pic>
      <p:pic>
        <p:nvPicPr>
          <p:cNvPr id="9" name="Picture 8">
            <a:extLst>
              <a:ext uri="{FF2B5EF4-FFF2-40B4-BE49-F238E27FC236}">
                <a16:creationId xmlns:a16="http://schemas.microsoft.com/office/drawing/2014/main" id="{F40658B8-51CE-11CE-4FE2-73EA7F06B9CF}"/>
              </a:ext>
            </a:extLst>
          </p:cNvPr>
          <p:cNvPicPr>
            <a:picLocks noChangeAspect="1"/>
          </p:cNvPicPr>
          <p:nvPr/>
        </p:nvPicPr>
        <p:blipFill>
          <a:blip r:embed="rId4"/>
          <a:stretch>
            <a:fillRect/>
          </a:stretch>
        </p:blipFill>
        <p:spPr>
          <a:xfrm>
            <a:off x="5316905" y="784627"/>
            <a:ext cx="6875095" cy="554593"/>
          </a:xfrm>
          <a:prstGeom prst="rect">
            <a:avLst/>
          </a:prstGeom>
        </p:spPr>
      </p:pic>
      <p:pic>
        <p:nvPicPr>
          <p:cNvPr id="11" name="Picture 10">
            <a:extLst>
              <a:ext uri="{FF2B5EF4-FFF2-40B4-BE49-F238E27FC236}">
                <a16:creationId xmlns:a16="http://schemas.microsoft.com/office/drawing/2014/main" id="{E52D086A-EA23-9907-8A4F-10AB20C4F39B}"/>
              </a:ext>
            </a:extLst>
          </p:cNvPr>
          <p:cNvPicPr>
            <a:picLocks noChangeAspect="1"/>
          </p:cNvPicPr>
          <p:nvPr/>
        </p:nvPicPr>
        <p:blipFill>
          <a:blip r:embed="rId5"/>
          <a:stretch>
            <a:fillRect/>
          </a:stretch>
        </p:blipFill>
        <p:spPr>
          <a:xfrm>
            <a:off x="0" y="3231649"/>
            <a:ext cx="6241812" cy="993016"/>
          </a:xfrm>
          <a:prstGeom prst="rect">
            <a:avLst/>
          </a:prstGeom>
        </p:spPr>
      </p:pic>
      <p:pic>
        <p:nvPicPr>
          <p:cNvPr id="13" name="Picture 12">
            <a:extLst>
              <a:ext uri="{FF2B5EF4-FFF2-40B4-BE49-F238E27FC236}">
                <a16:creationId xmlns:a16="http://schemas.microsoft.com/office/drawing/2014/main" id="{24E01BC6-D905-038B-DDB4-516412D53C54}"/>
              </a:ext>
            </a:extLst>
          </p:cNvPr>
          <p:cNvPicPr>
            <a:picLocks noChangeAspect="1"/>
          </p:cNvPicPr>
          <p:nvPr/>
        </p:nvPicPr>
        <p:blipFill>
          <a:blip r:embed="rId6"/>
          <a:stretch>
            <a:fillRect/>
          </a:stretch>
        </p:blipFill>
        <p:spPr>
          <a:xfrm>
            <a:off x="4323681" y="4224665"/>
            <a:ext cx="7868319" cy="2604591"/>
          </a:xfrm>
          <a:prstGeom prst="rect">
            <a:avLst/>
          </a:prstGeom>
        </p:spPr>
      </p:pic>
    </p:spTree>
    <p:extLst>
      <p:ext uri="{BB962C8B-B14F-4D97-AF65-F5344CB8AC3E}">
        <p14:creationId xmlns:p14="http://schemas.microsoft.com/office/powerpoint/2010/main" val="2928973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24492-9B89-9D47-24C3-9765116FF264}"/>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00276637-AF4A-37F9-54A3-39B14AAD0815}"/>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07E5D007-DA70-1021-18EC-7B422C44BEC0}"/>
              </a:ext>
            </a:extLst>
          </p:cNvPr>
          <p:cNvPicPr>
            <a:picLocks noChangeAspect="1"/>
          </p:cNvPicPr>
          <p:nvPr/>
        </p:nvPicPr>
        <p:blipFill>
          <a:blip r:embed="rId2"/>
          <a:stretch>
            <a:fillRect/>
          </a:stretch>
        </p:blipFill>
        <p:spPr>
          <a:xfrm>
            <a:off x="0" y="0"/>
            <a:ext cx="6405342" cy="816367"/>
          </a:xfrm>
          <a:prstGeom prst="rect">
            <a:avLst/>
          </a:prstGeom>
        </p:spPr>
      </p:pic>
      <p:pic>
        <p:nvPicPr>
          <p:cNvPr id="7" name="Picture 6">
            <a:extLst>
              <a:ext uri="{FF2B5EF4-FFF2-40B4-BE49-F238E27FC236}">
                <a16:creationId xmlns:a16="http://schemas.microsoft.com/office/drawing/2014/main" id="{2816B51B-A066-E5A1-D91C-954C52FD4589}"/>
              </a:ext>
            </a:extLst>
          </p:cNvPr>
          <p:cNvPicPr>
            <a:picLocks noChangeAspect="1"/>
          </p:cNvPicPr>
          <p:nvPr/>
        </p:nvPicPr>
        <p:blipFill>
          <a:blip r:embed="rId3"/>
          <a:stretch>
            <a:fillRect/>
          </a:stretch>
        </p:blipFill>
        <p:spPr>
          <a:xfrm>
            <a:off x="0" y="816367"/>
            <a:ext cx="7399606" cy="3345908"/>
          </a:xfrm>
          <a:prstGeom prst="rect">
            <a:avLst/>
          </a:prstGeom>
        </p:spPr>
      </p:pic>
      <p:pic>
        <p:nvPicPr>
          <p:cNvPr id="9" name="Picture 8">
            <a:extLst>
              <a:ext uri="{FF2B5EF4-FFF2-40B4-BE49-F238E27FC236}">
                <a16:creationId xmlns:a16="http://schemas.microsoft.com/office/drawing/2014/main" id="{D071C1E3-12C1-7864-3E87-95D2497B37B3}"/>
              </a:ext>
            </a:extLst>
          </p:cNvPr>
          <p:cNvPicPr>
            <a:picLocks noChangeAspect="1"/>
          </p:cNvPicPr>
          <p:nvPr/>
        </p:nvPicPr>
        <p:blipFill>
          <a:blip r:embed="rId4"/>
          <a:stretch>
            <a:fillRect/>
          </a:stretch>
        </p:blipFill>
        <p:spPr>
          <a:xfrm>
            <a:off x="84222" y="4213273"/>
            <a:ext cx="3081009" cy="2047627"/>
          </a:xfrm>
          <a:prstGeom prst="rect">
            <a:avLst/>
          </a:prstGeom>
        </p:spPr>
      </p:pic>
      <p:pic>
        <p:nvPicPr>
          <p:cNvPr id="11" name="Picture 10">
            <a:extLst>
              <a:ext uri="{FF2B5EF4-FFF2-40B4-BE49-F238E27FC236}">
                <a16:creationId xmlns:a16="http://schemas.microsoft.com/office/drawing/2014/main" id="{1EFCF076-1EBD-CACC-4E84-6478C56F6373}"/>
              </a:ext>
            </a:extLst>
          </p:cNvPr>
          <p:cNvPicPr>
            <a:picLocks noChangeAspect="1"/>
          </p:cNvPicPr>
          <p:nvPr/>
        </p:nvPicPr>
        <p:blipFill>
          <a:blip r:embed="rId5"/>
          <a:stretch>
            <a:fillRect/>
          </a:stretch>
        </p:blipFill>
        <p:spPr>
          <a:xfrm>
            <a:off x="84222" y="6311899"/>
            <a:ext cx="4598473" cy="426525"/>
          </a:xfrm>
          <a:prstGeom prst="rect">
            <a:avLst/>
          </a:prstGeom>
        </p:spPr>
      </p:pic>
    </p:spTree>
    <p:extLst>
      <p:ext uri="{BB962C8B-B14F-4D97-AF65-F5344CB8AC3E}">
        <p14:creationId xmlns:p14="http://schemas.microsoft.com/office/powerpoint/2010/main" val="1712414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24492-9B89-9D47-24C3-9765116FF264}"/>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00276637-AF4A-37F9-54A3-39B14AAD0815}"/>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D1B5A3FF-7216-D3D3-9904-F300942EB837}"/>
              </a:ext>
            </a:extLst>
          </p:cNvPr>
          <p:cNvPicPr>
            <a:picLocks noChangeAspect="1"/>
          </p:cNvPicPr>
          <p:nvPr/>
        </p:nvPicPr>
        <p:blipFill>
          <a:blip r:embed="rId2"/>
          <a:stretch>
            <a:fillRect/>
          </a:stretch>
        </p:blipFill>
        <p:spPr>
          <a:xfrm>
            <a:off x="-1" y="17462"/>
            <a:ext cx="11688417" cy="1288904"/>
          </a:xfrm>
          <a:prstGeom prst="rect">
            <a:avLst/>
          </a:prstGeom>
        </p:spPr>
      </p:pic>
      <p:pic>
        <p:nvPicPr>
          <p:cNvPr id="7" name="Picture 6">
            <a:extLst>
              <a:ext uri="{FF2B5EF4-FFF2-40B4-BE49-F238E27FC236}">
                <a16:creationId xmlns:a16="http://schemas.microsoft.com/office/drawing/2014/main" id="{5DE63D49-C9F1-9C09-4404-84E4DDF00A88}"/>
              </a:ext>
            </a:extLst>
          </p:cNvPr>
          <p:cNvPicPr>
            <a:picLocks noChangeAspect="1"/>
          </p:cNvPicPr>
          <p:nvPr/>
        </p:nvPicPr>
        <p:blipFill>
          <a:blip r:embed="rId3"/>
          <a:stretch>
            <a:fillRect/>
          </a:stretch>
        </p:blipFill>
        <p:spPr>
          <a:xfrm>
            <a:off x="-1" y="1332401"/>
            <a:ext cx="11098841" cy="5363821"/>
          </a:xfrm>
          <a:prstGeom prst="rect">
            <a:avLst/>
          </a:prstGeom>
        </p:spPr>
      </p:pic>
    </p:spTree>
    <p:extLst>
      <p:ext uri="{BB962C8B-B14F-4D97-AF65-F5344CB8AC3E}">
        <p14:creationId xmlns:p14="http://schemas.microsoft.com/office/powerpoint/2010/main" val="1525938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24492-9B89-9D47-24C3-9765116FF264}"/>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00276637-AF4A-37F9-54A3-39B14AAD0815}"/>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785B6667-3F4C-077B-2F78-37E01F19A322}"/>
              </a:ext>
            </a:extLst>
          </p:cNvPr>
          <p:cNvPicPr>
            <a:picLocks noChangeAspect="1"/>
          </p:cNvPicPr>
          <p:nvPr/>
        </p:nvPicPr>
        <p:blipFill>
          <a:blip r:embed="rId2"/>
          <a:stretch>
            <a:fillRect/>
          </a:stretch>
        </p:blipFill>
        <p:spPr>
          <a:xfrm>
            <a:off x="-1" y="-1"/>
            <a:ext cx="6034705" cy="1825625"/>
          </a:xfrm>
          <a:prstGeom prst="rect">
            <a:avLst/>
          </a:prstGeom>
        </p:spPr>
      </p:pic>
      <p:pic>
        <p:nvPicPr>
          <p:cNvPr id="7" name="Picture 6">
            <a:extLst>
              <a:ext uri="{FF2B5EF4-FFF2-40B4-BE49-F238E27FC236}">
                <a16:creationId xmlns:a16="http://schemas.microsoft.com/office/drawing/2014/main" id="{B0145806-4FA1-1103-7C5C-0068A321EBEA}"/>
              </a:ext>
            </a:extLst>
          </p:cNvPr>
          <p:cNvPicPr>
            <a:picLocks noChangeAspect="1"/>
          </p:cNvPicPr>
          <p:nvPr/>
        </p:nvPicPr>
        <p:blipFill>
          <a:blip r:embed="rId3"/>
          <a:stretch>
            <a:fillRect/>
          </a:stretch>
        </p:blipFill>
        <p:spPr>
          <a:xfrm>
            <a:off x="-2" y="1825624"/>
            <a:ext cx="6034705" cy="3928550"/>
          </a:xfrm>
          <a:prstGeom prst="rect">
            <a:avLst/>
          </a:prstGeom>
        </p:spPr>
      </p:pic>
      <p:pic>
        <p:nvPicPr>
          <p:cNvPr id="9" name="Picture 8">
            <a:extLst>
              <a:ext uri="{FF2B5EF4-FFF2-40B4-BE49-F238E27FC236}">
                <a16:creationId xmlns:a16="http://schemas.microsoft.com/office/drawing/2014/main" id="{87E7A73C-B399-7682-B34D-3FB7C868D8B7}"/>
              </a:ext>
            </a:extLst>
          </p:cNvPr>
          <p:cNvPicPr>
            <a:picLocks noChangeAspect="1"/>
          </p:cNvPicPr>
          <p:nvPr/>
        </p:nvPicPr>
        <p:blipFill>
          <a:blip r:embed="rId4"/>
          <a:stretch>
            <a:fillRect/>
          </a:stretch>
        </p:blipFill>
        <p:spPr>
          <a:xfrm>
            <a:off x="6034704" y="2950112"/>
            <a:ext cx="6157296" cy="3907888"/>
          </a:xfrm>
          <a:prstGeom prst="rect">
            <a:avLst/>
          </a:prstGeom>
        </p:spPr>
      </p:pic>
    </p:spTree>
    <p:extLst>
      <p:ext uri="{BB962C8B-B14F-4D97-AF65-F5344CB8AC3E}">
        <p14:creationId xmlns:p14="http://schemas.microsoft.com/office/powerpoint/2010/main" val="4071655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24492-9B89-9D47-24C3-9765116FF264}"/>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00276637-AF4A-37F9-54A3-39B14AAD0815}"/>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B212D823-2BBA-ED5D-B100-371D09E00A04}"/>
              </a:ext>
            </a:extLst>
          </p:cNvPr>
          <p:cNvPicPr>
            <a:picLocks noChangeAspect="1"/>
          </p:cNvPicPr>
          <p:nvPr/>
        </p:nvPicPr>
        <p:blipFill>
          <a:blip r:embed="rId2"/>
          <a:stretch>
            <a:fillRect/>
          </a:stretch>
        </p:blipFill>
        <p:spPr>
          <a:xfrm>
            <a:off x="0" y="0"/>
            <a:ext cx="6808763" cy="1385030"/>
          </a:xfrm>
          <a:prstGeom prst="rect">
            <a:avLst/>
          </a:prstGeom>
        </p:spPr>
      </p:pic>
      <p:pic>
        <p:nvPicPr>
          <p:cNvPr id="7" name="Picture 6">
            <a:extLst>
              <a:ext uri="{FF2B5EF4-FFF2-40B4-BE49-F238E27FC236}">
                <a16:creationId xmlns:a16="http://schemas.microsoft.com/office/drawing/2014/main" id="{0F2EF408-4BED-5B57-9B93-6A8C695FFE26}"/>
              </a:ext>
            </a:extLst>
          </p:cNvPr>
          <p:cNvPicPr>
            <a:picLocks noChangeAspect="1"/>
          </p:cNvPicPr>
          <p:nvPr/>
        </p:nvPicPr>
        <p:blipFill rotWithShape="1">
          <a:blip r:embed="rId3"/>
          <a:srcRect l="1447"/>
          <a:stretch/>
        </p:blipFill>
        <p:spPr>
          <a:xfrm>
            <a:off x="0" y="1472335"/>
            <a:ext cx="6710288" cy="2791593"/>
          </a:xfrm>
          <a:prstGeom prst="rect">
            <a:avLst/>
          </a:prstGeom>
        </p:spPr>
      </p:pic>
      <p:pic>
        <p:nvPicPr>
          <p:cNvPr id="9" name="Picture 8">
            <a:extLst>
              <a:ext uri="{FF2B5EF4-FFF2-40B4-BE49-F238E27FC236}">
                <a16:creationId xmlns:a16="http://schemas.microsoft.com/office/drawing/2014/main" id="{0BE22714-BCF3-FA92-A535-0124B3E14E37}"/>
              </a:ext>
            </a:extLst>
          </p:cNvPr>
          <p:cNvPicPr>
            <a:picLocks noChangeAspect="1"/>
          </p:cNvPicPr>
          <p:nvPr/>
        </p:nvPicPr>
        <p:blipFill>
          <a:blip r:embed="rId4"/>
          <a:stretch>
            <a:fillRect/>
          </a:stretch>
        </p:blipFill>
        <p:spPr>
          <a:xfrm>
            <a:off x="-1" y="4266342"/>
            <a:ext cx="6174252" cy="2167367"/>
          </a:xfrm>
          <a:prstGeom prst="rect">
            <a:avLst/>
          </a:prstGeom>
        </p:spPr>
      </p:pic>
      <p:pic>
        <p:nvPicPr>
          <p:cNvPr id="11" name="Picture 10">
            <a:extLst>
              <a:ext uri="{FF2B5EF4-FFF2-40B4-BE49-F238E27FC236}">
                <a16:creationId xmlns:a16="http://schemas.microsoft.com/office/drawing/2014/main" id="{711773B3-B467-5427-A276-B2436DA387D4}"/>
              </a:ext>
            </a:extLst>
          </p:cNvPr>
          <p:cNvPicPr>
            <a:picLocks noChangeAspect="1"/>
          </p:cNvPicPr>
          <p:nvPr/>
        </p:nvPicPr>
        <p:blipFill rotWithShape="1">
          <a:blip r:embed="rId5"/>
          <a:srcRect l="1268"/>
          <a:stretch/>
        </p:blipFill>
        <p:spPr>
          <a:xfrm>
            <a:off x="6174251" y="4572000"/>
            <a:ext cx="6017749" cy="2286000"/>
          </a:xfrm>
          <a:prstGeom prst="rect">
            <a:avLst/>
          </a:prstGeom>
        </p:spPr>
      </p:pic>
    </p:spTree>
    <p:extLst>
      <p:ext uri="{BB962C8B-B14F-4D97-AF65-F5344CB8AC3E}">
        <p14:creationId xmlns:p14="http://schemas.microsoft.com/office/powerpoint/2010/main" val="1473485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82</Words>
  <Application>Microsoft Office PowerPoint</Application>
  <PresentationFormat>Widescreen</PresentationFormat>
  <Paragraphs>27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 Implement of Simple genetic algorithm.</vt:lpstr>
      <vt:lpstr> </vt:lpstr>
      <vt:lpstr> </vt:lpstr>
      <vt:lpstr>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Implement of Simple genetic algorithm.</dc:title>
  <dc:creator>Pratiksha Panda</dc:creator>
  <cp:lastModifiedBy>Pratiksha Panda</cp:lastModifiedBy>
  <cp:revision>8</cp:revision>
  <dcterms:created xsi:type="dcterms:W3CDTF">2024-11-08T15:09:06Z</dcterms:created>
  <dcterms:modified xsi:type="dcterms:W3CDTF">2024-11-08T17:10:30Z</dcterms:modified>
</cp:coreProperties>
</file>