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B50-268A-AB00-9A2F-424CCCD3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24116-25CE-B432-9BF2-E016AC8C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E838-A50B-C644-2456-E0153D93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FDE3-6B0A-F163-FE57-97692441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4F1B-3578-D6F6-27D5-382CA114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A060-823D-D8AF-E7EF-B1143174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F9240-79F6-BE72-E1A4-7CE6B63E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B3B4-5C7C-FA27-E668-1DEF9918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30CB-A817-D8D9-0DD3-06B741E2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5C5F-093E-CBB7-1931-A988D13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0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8FCFC-2D4F-3EC2-B099-57446D73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5917C-A6CA-C9D8-B3FF-946A7DD6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C156-D696-9715-BE76-2D1FA7DB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D504-6816-D633-9CA9-13307366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D5D7-4A97-ECA5-C396-3CCAD814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4123-98FB-3941-EBA3-D84FE9FD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CE85-4CC1-ADAC-D4AC-9025DB76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26C9-B132-C21D-F2CE-879460B9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FC35-2A5A-CA78-1064-56C400C8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7731-7155-0F43-4F0C-5C8ABC4E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7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41EE-C867-8703-8ECC-22E0784F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C481-9FD4-474E-C567-708F733D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C6E-BF32-A5C1-9566-44ABC83D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7ED4-4C37-85D4-5858-9C09B4DF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3E3E-9C65-22D3-6386-1A56B58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025-7AF7-9444-1D4D-68D4960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C03-27E0-C64F-778F-AD513850F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50A73-8DE0-6B29-28A6-3B362DC8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3F0E-26A8-37C1-612B-069EC2F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FC51-C94D-CECD-8E4C-55078597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61E9-C16C-BAA0-E39C-DFFBFEAE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1B7D-16F3-09C4-DE00-3D327341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1BF0-04B2-6C28-7A14-FF1972C0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B5116-9F0D-96F0-619D-AAEFDCEC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7338C-4459-DFE1-2F2C-92FFF26A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0D672-1FA9-3AE6-44A6-C5BDE37C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49D2A-A2A9-CFFA-417A-26E8454B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2B0C6-6CB7-97B9-FE55-CEFB738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DD705-A323-6DC1-11B7-542037DE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A48-BEB8-25C4-54ED-2B1C2E1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7E3A6-9E13-B6A5-D81F-2AFFE385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AD70E-B625-10E8-0EE4-56742ADD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B24CB-A0CE-A150-F265-72D3D860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A1EC2-FED3-991A-5C74-F5A8D0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ECBCE-682C-823F-8326-E3AF8383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37882-B7B2-5DA8-7060-3B1C1D1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ED62-46C3-5B46-C73A-9DB8539E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6435-92C0-3AE8-2F86-23118A70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BF46-B015-4B35-0092-6421B4F4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444F9-9400-ED06-5D71-88876C49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065F-460F-FF5A-2B75-9B368AD1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E0C5-B95D-722F-F8D3-8777B7F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97E5-AA4C-656A-79AF-CD6193AC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8A322-5F37-2D30-4152-9B5508A9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5B76-EAA2-60BB-E813-4ADC720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1506-DC63-291B-04CE-47EE04E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E105-F709-2794-4849-7A2B7AE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E9E0C-F8E3-F119-5DF0-37360118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2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FAD56-D491-CE23-91EF-5DADC89A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F782-1C14-E59F-05D7-E3D794E4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06E7-B16C-7247-FAB7-17C91A5F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76C2-0951-4F29-B062-98C26B18E57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6E438-CA06-A182-1353-2812A1B7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F0FE-AFB5-B0EE-9426-6E7070AC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2C11-B56B-4C79-AE13-A1862FCD2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3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7D5-C529-708C-DD75-C9987EB5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3"/>
            <a:ext cx="11690252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1-A:-Design a simple linear neural  network model.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98A8-C1E7-1092-027B-FA430EC7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515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Practical – 1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14A4-C1EE-662C-BEE4-EAF22F7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3EBA-A8E4-3871-FD6B-6D7325A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D056F-63D6-FA37-14B7-A50419D8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7" y="1349072"/>
            <a:ext cx="5391004" cy="95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85547-7FC8-F677-C04D-5B4D9BA4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1" y="1550912"/>
            <a:ext cx="6663397" cy="69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8BBBBC-28A8-0092-1EAE-A6411C3BE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8" y="3636503"/>
            <a:ext cx="5391003" cy="2536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54C58-5F34-0105-7EE8-067F06DD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1" y="4214411"/>
            <a:ext cx="666339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7D5-C529-708C-DD75-C9987EB5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3"/>
            <a:ext cx="11690252" cy="181778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1-B:-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output of neural net using both binary and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sigmoidal function.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98A8-C1E7-1092-027B-FA430EC7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515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Practical – 1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6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6EE3-E93A-FCB9-8B08-3EF2115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A198-909F-7BB9-8AD6-4028807C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068E0-FEA1-D3E4-4959-B69F275F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2" y="265549"/>
            <a:ext cx="10167680" cy="1595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35FA9-1328-77FD-D10C-79540DDE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2190277"/>
            <a:ext cx="8651632" cy="2188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A2780-0D43-A1F2-EDCA-9EACA8455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2" y="4707508"/>
            <a:ext cx="9172345" cy="20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79BC-198C-39C0-A461-0E788324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E9A7-2745-53B1-C7F6-41F69C08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6BAA-E36B-45D6-C0E5-0262E011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" y="365125"/>
            <a:ext cx="3606060" cy="58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7089D-112F-2B29-E6C5-53A6EC7D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20" y="226670"/>
            <a:ext cx="8121601" cy="772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CB35-12BA-B76E-A42E-EC3A6FB9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79" y="1387474"/>
            <a:ext cx="3606060" cy="1109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694DC-9C1A-BAB8-B8C9-7C01E83C5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19" y="1630899"/>
            <a:ext cx="8121601" cy="772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9BA594-6EB2-5A6C-52E5-53ED8AB0F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44" y="2932347"/>
            <a:ext cx="6247230" cy="2294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00468F-612B-110E-47B9-5660BC765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87" y="2943676"/>
            <a:ext cx="2228850" cy="885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4E97F3-567B-A519-C274-ACF3E3D2B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569" y="4427001"/>
            <a:ext cx="2552700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62D775-F991-409A-7785-ADA356D35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14" y="5387975"/>
            <a:ext cx="10706686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913A-3257-7749-7255-BCCAA305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3C5C-826B-AE9E-110C-9161AAF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87F92-00D2-3D63-4C4E-E9B9F00A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365125"/>
            <a:ext cx="5880295" cy="615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2589E-3A2A-095A-7BCE-44A07DC1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8" y="1019112"/>
            <a:ext cx="7029157" cy="801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D4BCA-D4D2-B701-4463-4855A0868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4" y="1825625"/>
            <a:ext cx="6330461" cy="984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46D90-B656-C879-9B95-5FA9B525C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68" y="2842198"/>
            <a:ext cx="7029157" cy="1359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A3CDEC-A5A0-670D-8D18-289DB6F7D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74" y="4209349"/>
            <a:ext cx="6604635" cy="116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E8752-783C-2DB9-0696-7709FA134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368" y="5380505"/>
            <a:ext cx="6907238" cy="14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1-A:-Design a simple linear neural  network model.</vt:lpstr>
      <vt:lpstr> </vt:lpstr>
      <vt:lpstr>1-B:- Calculate the output of neural net using both binary and  bipolar sigmoidal function.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1-A:-Design a simple linear neural  network model.</dc:title>
  <dc:creator>Pratiksha Panda</dc:creator>
  <cp:lastModifiedBy>Pratiksha Panda</cp:lastModifiedBy>
  <cp:revision>3</cp:revision>
  <dcterms:created xsi:type="dcterms:W3CDTF">2024-10-26T16:46:29Z</dcterms:created>
  <dcterms:modified xsi:type="dcterms:W3CDTF">2024-10-26T17:45:03Z</dcterms:modified>
</cp:coreProperties>
</file>