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87B0-E666-D061-0935-910D0283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D8A3B-EF97-9820-DCC7-9B3074CE3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FE80-59B5-C782-4BEE-218E668D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288C8-96C6-BBD7-8BA3-70A3EB8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FF65-8204-A440-0B28-958D3B7B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98D3-A8D0-03B8-AEFE-4A8A8C7F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5169F-236A-47C2-7285-EDE53D6E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B338-6903-144D-CA2E-A2BEA29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73FE-3BDA-4B8E-B1F8-6CBE585A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B625-588B-AB76-1207-EF128CC1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7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836B8-7EE7-9971-34F0-B03AAF29E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A45A-0DCE-2585-5475-E229518B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9A5D-EF91-DD69-0CC3-5192DCCC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CD13-BEAE-20D4-4642-8375E080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0243-4797-7FB7-3FDE-F724FE89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2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EE43-0725-C6A3-60FB-E581E27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EC88-B0F8-447D-6806-83F82E3B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25CC-E78B-0E02-40B4-1665886F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6867-7476-9CE8-2C88-ADDC0F9A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38F8-F850-0272-9E44-3B291F79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6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675B-B6A0-31B1-44A1-F3FA8184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2764-8B53-F235-2545-52625020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012B-BFA3-88AA-23C0-C25CCF69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991B-167E-DB4A-F46F-680266F5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F32A-DA0E-6184-7C48-F9CDB6A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0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1051-5DC3-96EE-4EEE-A6DE696D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55F7-DBBB-5FFA-FB84-BB526FCC5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4751-82AD-BE10-D9AC-465EADBF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F5CC-E5CC-86A4-59A8-4ECE2161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704D-4AE5-26C5-D497-655E0602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05DE-B44C-F83E-987A-3DE30097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1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3454-46C1-AD4E-2A59-D0ABB0E9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5AE6-DD9C-95A8-F5D6-D7C27BF5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19241-433A-88ED-3490-D2937A71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78EDA-3260-A549-4EF9-E300E8EE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8BCEC-F121-0335-97A7-4C2BB885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E3071-E337-C7F9-DAA7-CF93084D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C17E1-A9EA-9B73-FB10-93B7B55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508C1-0B6B-2CBF-AE92-E4988A7A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4E71-F719-5293-3FA0-66A57C00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EE609-04A7-F011-C59C-0412AACA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1B586-4B2D-35CC-9D20-59C6DA5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3AF12-3AE6-E0F8-F66F-DAC6C09E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1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48932-6D21-68AB-CA11-8DF510EF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412B6-D7AC-F40D-DE1E-49045938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B0FA-04A2-739C-8B77-4342B69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3FCC-1B0E-6B19-E3B2-7BCFD8F5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91A2-F7A9-73EB-1E82-C5388050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696DD-A29D-5BE2-B8C1-41FC4326D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4AA3-733E-A7D9-55EE-064D908B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22C5-AF94-7BD2-36D1-7D0ACAA1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13259-613B-8CC8-2E32-E4DEC8E7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2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4F6A-DE1A-E06C-473C-8A6F37F8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15F21-8A05-9498-E8E9-925D419C5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05815-48DF-B6D1-FAC3-502915A73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B5B4E-B1AF-5016-E5AF-2FE4718C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FD67-65A0-FA3C-3B8A-7C69BF0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A6EE0-DE11-0F20-1FC3-9435A84F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4E07D-F871-2DF8-9BA6-9F31B710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6305F-2638-C07E-C1D7-689F5423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D8CC-EF27-4CBD-64A8-BA4B3266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787C-EC88-46F8-8AEE-BDF90052C9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3604-87CC-48FB-AE25-B8E50A4BC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151F-D698-16B3-EBEC-CB60E4EE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B8CE-6786-45DE-BB3C-764A7CAA7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647C-351E-230C-25D4-1A586A33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2-A:- Implement AND / NOT function using McCulloch-Pits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(use binary data representation).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05B41-16D0-1B72-831A-B4458423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2172"/>
            <a:ext cx="9144000" cy="10656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– 2 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1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23CA-AA47-8DC0-C904-51501483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9DB2-95F9-C114-1226-C6C72A72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3F95A-4AF5-7892-F250-7CF893D9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7" y="342778"/>
            <a:ext cx="6564923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43372-2CC5-2C98-A576-49A64BE8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523"/>
            <a:ext cx="5627077" cy="1176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29587-508A-1335-331A-3FB71B3D5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2019243"/>
            <a:ext cx="6249023" cy="1176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06A70-2BFD-05D7-7299-D6383F3C5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22" y="2325522"/>
            <a:ext cx="5942978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2AE5F8-28D3-368C-C4A9-B6B8C7C14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559824"/>
            <a:ext cx="6249022" cy="1283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3B7F5C-2D1F-A0C3-9F8F-C36426CAD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020" y="3936465"/>
            <a:ext cx="5934076" cy="628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F973E5-BAAB-58AC-C46B-1D486C710B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5283698"/>
            <a:ext cx="6249021" cy="1240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3D6D14-D666-366E-129A-CEF85512B1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9020" y="5651542"/>
            <a:ext cx="5934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3DA8-DBDF-D6F3-601B-B316DB05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4651-9A10-FBC4-5B7F-C60E8C1F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8A11D-2267-007E-78B4-E7EE70AD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8" y="453750"/>
            <a:ext cx="5897522" cy="3069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B7AC2-B38F-321F-2461-186D0000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28" y="3522998"/>
            <a:ext cx="7164130" cy="27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9775-CD1B-6B74-2A54-8141F69E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C1D1-A18A-5CDA-FD56-3C8E77F7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F2BA-EB2E-EF81-5A23-3C57A236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5"/>
            <a:ext cx="8236232" cy="259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8CF05-AEF9-42A9-3644-3B43C759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2788956"/>
            <a:ext cx="6214611" cy="3161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4FC96-5F80-4828-4E08-586520DEB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5438775"/>
            <a:ext cx="5972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01AC-4187-9308-8DA2-496FDB66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92AD-0D0C-1486-3AE0-D8C53380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251B4-FDFE-4462-E0EE-0871AF53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9"/>
            <a:ext cx="7160455" cy="463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896E5-A9DC-14FB-0837-2CAD06D6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4694"/>
            <a:ext cx="6010275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FD3A9-2CEE-3CA4-0955-2726C1223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7" y="3163094"/>
            <a:ext cx="6463380" cy="297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6837B-EF8E-9718-2809-AC015CD16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071" y="5031580"/>
            <a:ext cx="5734929" cy="18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4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DE89-B8FD-11D9-93D6-DA2F91F9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E061-BE31-61E7-04CC-F2B31751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E2E9B-760B-EFC7-00F4-91B1E5A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1" y="1825625"/>
            <a:ext cx="8354225" cy="24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7D15-08C6-E2B7-E775-6790A5F9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D2D1-C224-5E12-EC27-42111104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E5382-6004-C22D-712F-32BB977B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343335" cy="1205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8C1DD-B351-0F2D-6CD5-3D5F2D79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30253"/>
            <a:ext cx="7343334" cy="2900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10625-0B14-92C2-D9DE-47F38E0C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548" y="1220998"/>
            <a:ext cx="8337452" cy="1209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1FFA0-9EF2-9782-48E6-247BAFD9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59" y="5572335"/>
            <a:ext cx="8168639" cy="1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9802-AF1A-24DF-D3F5-29C6EFE4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3E07-859E-7E05-0B83-6456243A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993EA-5FEF-4305-04DD-2BB0D133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8" y="365125"/>
            <a:ext cx="5143134" cy="3920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4941F-E019-CCC7-BBA5-9BF0200C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71" y="4721616"/>
            <a:ext cx="10044332" cy="15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647C-351E-230C-25D4-1A586A33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16557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2-B:-Generate XOR function using McCulloch-Pitts neural net.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05B41-16D0-1B72-831A-B4458423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2172"/>
            <a:ext cx="9144000" cy="10656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- 2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1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F104-53FF-A62D-0CAC-4756A1DE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1F65-E57C-5821-729F-592C38C1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554A-7308-6C39-F37E-052D5AA1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4" y="252413"/>
            <a:ext cx="10424872" cy="237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20876-3050-29AE-D637-7F69CA68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3" y="2630292"/>
            <a:ext cx="10286917" cy="42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3FE-99D8-7E46-89C3-86ABB00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57C2-E411-9813-6058-A5B23CF3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BE473-5FF4-3438-455E-EB64E2FA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1"/>
            <a:ext cx="10266813" cy="4719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997A2-108D-0E56-2524-5E72272F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3" y="5035207"/>
            <a:ext cx="8963101" cy="14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2-A:- Implement AND / NOT function using McCulloch-Pits  neuron (use binary data representation).</vt:lpstr>
      <vt:lpstr> </vt:lpstr>
      <vt:lpstr> </vt:lpstr>
      <vt:lpstr> </vt:lpstr>
      <vt:lpstr> </vt:lpstr>
      <vt:lpstr> </vt:lpstr>
      <vt:lpstr>2-B:-Generate XOR function using McCulloch-Pitts neural net. </vt:lpstr>
      <vt:lpstr>  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2-A:- Implement AND / NOT function using McCulloch-Pits  neuron (use binary data representation).</dc:title>
  <dc:creator>Pratiksha Panda</dc:creator>
  <cp:lastModifiedBy>Pratiksha Panda</cp:lastModifiedBy>
  <cp:revision>3</cp:revision>
  <dcterms:created xsi:type="dcterms:W3CDTF">2024-10-26T18:19:23Z</dcterms:created>
  <dcterms:modified xsi:type="dcterms:W3CDTF">2024-10-26T18:49:13Z</dcterms:modified>
</cp:coreProperties>
</file>