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45B6-7D98-2E3C-A272-776EF223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1EFAE-74DA-B1E8-E770-DB9EE8C50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655B-3FE7-A9B1-4DC8-BFE785EF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DE3CB-275A-6BFB-CC8C-AFC51FD2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F07B-F9B5-80E5-19F7-23757ED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773-2B2E-D379-B7E9-C9F81C1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8224F-146B-D914-5795-44B0FE74D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3FA3-DB84-33F4-CE84-67FAF95B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0248-4F8C-F147-8561-9CD89A04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1F7D-4575-C497-9681-88ED8B2C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5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C821D-92B4-E776-2360-7975DEBF9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88FFA-8479-7517-12C5-170A4C8E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2D55-5AAB-E4C0-0C30-62C464C6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B764-E30A-A5F7-14DC-B14C2E42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09BE-5248-A3FA-F6A7-766E7AD5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93C7-4734-7C57-8BBB-6B814AE4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D257-2E50-6A0F-01CB-35C94B10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9BD7-A7D2-15D6-0E3E-6646AE4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6EEF-9380-D84F-18C2-61BD97B4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CA0F-BEF6-A501-AFBD-1F6A8733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7842-AD3E-2CD6-1A2F-9F52B0E5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2A67-66CE-6D2E-2BD4-86CB34365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CB43-4545-C21F-F777-C841778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3E32-B4E6-FBB6-5095-FE16080A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BDA6-81CF-7073-C38F-37D4F528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F848-926F-E8E6-744D-CF68E1E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85D8-0D4D-1835-0E03-6EA79F7D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A7F5-B02C-7AEC-DE0C-BEE488CC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CE20E-7F0D-0E39-C769-108871BB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CDA1-3F6B-7897-5ED4-733E4273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5FDC-D8B7-86A3-CD83-8D102DDF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0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9F3D-7820-3972-1621-5F82BE57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DA2E-A944-15AB-FE86-584BE7BA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60C78-5AA4-E1B8-CBAD-7CA3BBD1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4CE55-D2A6-C8A3-6D29-5C82E8771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F669-CC9A-2F9F-A5F7-D1B50377F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F9608-1954-9743-AF07-E860DBF3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3E403-049F-45F6-E830-DF22B679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893B7-9888-C96B-C90E-7D33EE9F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F99E-FD16-4B99-14A3-AE42DA16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F6FE8-272F-FFBE-3883-69CE18FB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F2BE-8BB6-5ED9-E435-0F604295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410AC-1A9E-A2A9-9012-F69A4949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8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7F10-FFA6-07FB-6FCB-90908695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B128A-D03E-CB2C-3BAB-A2BF75EB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EAC37-604E-A259-1E4B-7E679ACA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4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2562-3070-5AE1-176C-6972B2C0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226C-F14E-3DB3-720F-A198A079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B5421-165F-AA86-36C7-2A2B0DB1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00360-AFEE-7CA2-99AD-395BF187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636C-8EE4-F9CB-B7E9-C9A5758B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3AF03-314B-CDCB-EE64-84E9357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CBC2-0126-E351-A09A-C141D1AB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CAF3F-D873-436C-B78E-A748BA7E7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2F940-299F-14C6-8C9F-C054DFC2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DB2F-ADCC-8322-8264-F9CF6702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EE3B2-E6AF-0F5B-95F3-5C4807A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1F29-C53B-6C82-5112-31D3EAE0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DA9C-E304-93AB-CA4D-1314FDD8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D8030-714B-891E-1489-6D611CF1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26B6-681D-3DED-5FAB-D965067AA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8467-25B1-4EF9-A74F-71AEFC0A868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1132-D782-B597-7705-6135BF76A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81BF-FE64-D2B9-3283-E36F8EC2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2F01-AF5C-4241-A068-41624288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FED6-D9B7-01D8-8C3F-51B7AA12C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3"/>
            <a:ext cx="12309231" cy="155753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for Radial Basis function.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92490-C457-359C-DAB5-12ADC356F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0646"/>
            <a:ext cx="9144000" cy="96715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73D6-0B3B-B5DC-D342-BE58440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9BE6-9C32-44F6-819C-BFE7BF9C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E9A5E-B3E1-7B61-7451-3C534A28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00"/>
            <a:ext cx="5666438" cy="97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018FAA-D15C-0034-DDFF-2EB9619B2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0"/>
          <a:stretch/>
        </p:blipFill>
        <p:spPr>
          <a:xfrm>
            <a:off x="5666435" y="266138"/>
            <a:ext cx="6525565" cy="758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5FFCC-41A3-D57F-82D7-13E5A41F8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514988"/>
            <a:ext cx="5666437" cy="2030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128E5-E2F1-46F6-CEFA-AD15B6F0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35" y="2686929"/>
            <a:ext cx="6525565" cy="878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18502-716D-1E7E-CA2C-DECD2D0F5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35" y="3741689"/>
            <a:ext cx="6525565" cy="31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19D7-6F89-752D-04A6-BA647E0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4CCB-E073-F713-3CE2-5367A31E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8FFF8-41AA-1592-216E-B8154DE8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436907"/>
            <a:ext cx="7367673" cy="1690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74E5C-9D42-6B20-01A7-A0155394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186" y="2351232"/>
            <a:ext cx="9945814" cy="743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3A7B6-7925-360E-AD74-EC519B913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186" y="3483806"/>
            <a:ext cx="9945814" cy="2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9E5B-299E-5E24-BD11-DF24CE85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D984-4540-76C2-39A1-C51D7B04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80DB0-05D4-BDC4-E6E3-AB5D664C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1" y="161512"/>
            <a:ext cx="6358525" cy="3058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7BE9C-5D14-3FE6-0FA3-C4B6504A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558758"/>
            <a:ext cx="9997440" cy="27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0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8A7-5796-F192-2E51-157E9A22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EB2-D238-70E9-37B9-D7E975D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9154D-5F58-2831-A9BA-48901115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87"/>
            <a:ext cx="6096000" cy="401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37B0F-B8E3-C37F-D562-D2384A03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68837"/>
            <a:ext cx="6499274" cy="2114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3387D-FD3C-AE7B-3679-EEBEB0CD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11112"/>
            <a:ext cx="6339841" cy="3843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3F3BA-9E26-D02E-6C3B-692A89837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0" y="3854352"/>
            <a:ext cx="6316027" cy="11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1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Write a program for Radial Basis function.</vt:lpstr>
      <vt:lpstr> </vt:lpstr>
      <vt:lpstr> </vt:lpstr>
      <vt:lpstr>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for Radial Basis function.</dc:title>
  <dc:creator>Pratiksha Panda</dc:creator>
  <cp:lastModifiedBy>Pratiksha Panda</cp:lastModifiedBy>
  <cp:revision>5</cp:revision>
  <dcterms:created xsi:type="dcterms:W3CDTF">2024-11-07T12:57:22Z</dcterms:created>
  <dcterms:modified xsi:type="dcterms:W3CDTF">2024-11-07T15:25:36Z</dcterms:modified>
</cp:coreProperties>
</file>