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4024-D6FF-D184-9392-35BCA22A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B8F4-6B66-EBA5-FD5A-1D5418731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EFA3-AC4C-F52E-DAEE-7D40A93E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0823-D8B7-2DA4-FB6F-3CAC447A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9E5B-5AC4-A1D6-FDA9-642AD5FA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4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21E9-EAA3-9313-1E11-1BCBA8EC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AAA5-B98B-DBEA-410A-6BC5EA48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AFB0-8107-F1FE-EFC4-3D6042E1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9AFE-540F-7BD5-E878-06A6967C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68E-6CBD-F3A1-231F-E2E0399C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44457-C37C-74ED-3278-1B3B14E9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72362-23DB-9F1A-6F28-17A11F2E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283F-F6A5-A8C9-6800-37A163C0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A3EB-331E-CDE8-AEF5-C6486055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FAF5-2237-E944-93A1-8D97B88E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6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F00A-11DB-11BC-F8BD-FA14ABA0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1DC-4E09-9A88-DE9C-01055FC8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BF17-3BFF-8F5D-788B-AD8CEBD4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A27EA-DBC0-617D-B31E-F540D046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FE49-6D31-7201-921F-40C41300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0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AF0D-0F3D-E114-362B-E612F155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560C-C7F9-C4F4-FF42-48C7831A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37C9-7AC3-152F-5B97-37E88AF3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5E6A-BE3A-D1CD-3E76-DD1F2FC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851B-E77A-A665-E747-7BEAD2DB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1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EE11-E517-BC81-844D-34599308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0965-A139-DE96-15AD-F62B7F93B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4CA0-1FE0-9F14-D7A0-70C537855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40C3-5417-C6AE-CC74-CDF62EAF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97AB-67BC-6C13-D80A-8F361EF1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FFE7-77E4-C163-5C99-D13F892B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DDA7-4449-549E-34CC-32FC0D5D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028C-7C41-9216-12FB-A50579C4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D66D8-59B4-1967-2F7B-E3A42484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5E5D2-5DA1-9693-6A39-70FC9A27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49FE0-F57E-C507-6D37-4F6F6BF62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EA56-AD19-B7D9-F673-F28B4640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A3598-7C2C-809E-0725-2C80A02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9C8C1-633F-A51E-0B1D-87DE7A16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5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B8D-E237-589B-3804-6275BFB8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C31F6-EF8F-7553-6FFB-9A751398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9B823-D640-D2D9-33B5-3CD1EC2F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0734D-40EB-CE3A-1396-39FC6EE1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12371-BF87-BD8A-56F4-465A2B3B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FC48D-DC9E-40C2-C087-6BED75C4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C8E58-0B7C-FF47-97CB-7B449337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F79-4862-A430-08BD-D63166F5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2839-15B4-56C1-F3D2-B1E1F397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7809-696E-8264-A61E-2D7F6EFE3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BB47-9F9C-127E-6354-8C7CA4FA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7F60-953D-B393-432A-EAEB6A8B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62BF-005E-2991-869B-A5A1597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2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6A1A-3C2D-D344-2881-A0910536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78E3E-CB37-5C75-27E3-5127F5BB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A46E-7594-FC78-393F-AACC5040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8166-851A-5E98-6DF7-3A9EBAE1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BCC4-DAD9-3B73-14A8-A3F732F9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B0D65-AB88-D3CC-BF44-B2D6FBE3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0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7D81C-0EE4-F09D-F345-F8759499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679E-4EC7-FF48-19BB-6985102CA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C040-93A2-A69C-8536-1EC556F0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67EA-6F2C-42D3-BFB9-3E5762B7ECDE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B597-B2FB-E9B2-D6FE-C2D455051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43AF-0E5C-8C9D-2CF2-4A9DC3EF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DC45-BA18-4209-A0AB-00462EB3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6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85A2-7253-AE54-DE47-C29F94410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33948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Line Separation.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2653B-D61D-7687-5D9D-B841E4D4C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12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41BA-F37D-230B-0ED4-13C9A72B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4E1F-E7EC-DE80-FA0A-B8F1D417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39515-DC96-24A0-DC6D-AD897A11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" y="287646"/>
            <a:ext cx="5162842" cy="116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C7A10-6356-5722-A3EF-0BF6FDB4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71" y="1690688"/>
            <a:ext cx="8795018" cy="2792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9A5B2-ED3D-2EF2-6F15-86B443E3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71" y="5731900"/>
            <a:ext cx="8795017" cy="753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106A3-6D7E-E753-02AB-805E40953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10" y="4790602"/>
            <a:ext cx="6583679" cy="7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CDC3-CBCE-0F5B-1B09-AC4B435C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D2E-413B-2315-65AC-7CB853C0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B9312-A277-E3C6-5902-ED72217C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0" y="477384"/>
            <a:ext cx="4354464" cy="95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CC09D-01FE-187D-74A5-0F72C9A2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961" y="1580523"/>
            <a:ext cx="9034039" cy="377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2DDEF-6A6E-0859-0DFF-06089844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0" y="2469824"/>
            <a:ext cx="8035417" cy="740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F8C37D-3A74-488A-A6A7-7823C8333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961" y="3525176"/>
            <a:ext cx="8758459" cy="30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9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6F2E-0B40-361B-25FE-7AB8951C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84D2-1782-3684-8C30-FBBBC5FD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AAFCC-C698-C5B8-2E36-E517DACA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" y="218281"/>
            <a:ext cx="8415263" cy="105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739DE-AC75-3363-2D80-91ED9473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28" y="1489869"/>
            <a:ext cx="7486242" cy="1055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C32B4C-1709-5401-D97B-06DB546E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28" y="2687162"/>
            <a:ext cx="6319178" cy="4094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3AD70-1D62-5EDD-0B34-143F6DA2E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395" y="5598943"/>
            <a:ext cx="5875606" cy="12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5824-9CD2-018F-C7D7-AF542C4C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5E12-3765-A320-EACC-52A17282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B5691-5257-3D0A-DE6D-012F73CD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0" y="254806"/>
            <a:ext cx="8376577" cy="36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5FDC5-ADD3-776A-6DC8-B636AB52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3" y="792649"/>
            <a:ext cx="7603772" cy="1780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C9ABA-A3C0-B2AF-A5F5-9FA4F3C9A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3" y="2669467"/>
            <a:ext cx="8196114" cy="40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0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97D3-4DF7-2B89-EF21-E3E389E4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CC36-9354-7597-90E4-0F41F4AA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0F568-B74A-7DC2-76CF-8243EC86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6" y="1162844"/>
            <a:ext cx="3529615" cy="1171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A6F04-712C-83A5-766E-A2FEAD78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1292621"/>
            <a:ext cx="8458199" cy="819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7C95C-C5A5-F609-5C56-29EE0F7FE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76" y="230188"/>
            <a:ext cx="3507325" cy="434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0C401-92F2-C254-3188-D8D63D915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1" y="4804"/>
            <a:ext cx="8534399" cy="789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58898C-48C8-A199-4CB6-2947BC527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1" y="2242340"/>
            <a:ext cx="5978769" cy="44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Implement the Line Separation.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Line Separation.</dc:title>
  <dc:creator>Pratiksha Panda</dc:creator>
  <cp:lastModifiedBy>Pratiksha Panda</cp:lastModifiedBy>
  <cp:revision>4</cp:revision>
  <dcterms:created xsi:type="dcterms:W3CDTF">2024-11-07T15:56:38Z</dcterms:created>
  <dcterms:modified xsi:type="dcterms:W3CDTF">2024-11-07T18:18:49Z</dcterms:modified>
</cp:coreProperties>
</file>