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805A8-3880-7AF6-55BD-A3DFFFB1BF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4043EE-4BE8-7695-5816-C9E3804FD7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A6781-D451-6C25-020E-F7DA4D7B1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63657-A3B9-4C7F-ADFE-4682DFEF48C5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C09D3-1ED5-DA68-1423-0E7235735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4D3942-378A-9C71-F9DC-5629CB507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5E5AE-4E2B-416E-AB39-1828F58182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9657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51E63-292E-26B5-218F-54D01880C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5D32D4-BDA3-9779-BC2D-83CCD4209F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9BC31A-114C-B9AA-5A6B-C1E672DF7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63657-A3B9-4C7F-ADFE-4682DFEF48C5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6D4150-BA71-634B-97A8-088F4E929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EC4A26-97EE-0416-E76D-34E256B73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5E5AE-4E2B-416E-AB39-1828F58182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381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6EA656-77F8-08C6-0BAF-DE79EC6CF3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A2B8B9-FF74-074A-76EA-BA46358E7C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A43FC-DE65-6CAB-EBF4-792EFA63F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63657-A3B9-4C7F-ADFE-4682DFEF48C5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F7F1EC-F208-F5B0-7F1D-91D5CCD68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DD401A-AC76-239A-9F0B-CC11C3ED5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5E5AE-4E2B-416E-AB39-1828F58182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9023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11ADE-3088-E13F-A0F6-40BD2275B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12461-B553-429D-AB41-FA7C7A27D8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13DC95-81EA-B51C-5D5A-F279D0EEC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63657-A3B9-4C7F-ADFE-4682DFEF48C5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5B770-8229-8554-0E30-403EAF1C9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F4F8E2-EE15-8657-ADCF-4F3448497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5E5AE-4E2B-416E-AB39-1828F58182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89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956F4-873B-84AA-499B-C0DE5A7FA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F6C632-8E96-26E0-A433-C80DC3D59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4FB640-0957-B238-6265-ECB3FF08B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63657-A3B9-4C7F-ADFE-4682DFEF48C5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2475DE-96ED-C28F-542C-4E0EFCD2D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88790-323E-6682-34EC-23974BC2D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5E5AE-4E2B-416E-AB39-1828F58182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8636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922A2-986A-8E41-2D42-B06CBAE3F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2D5B5-F14B-0828-CDA8-50E864FE8D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12EEC6-FF1B-EA39-C4ED-E094A3D624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35912D-6C5E-E640-1F4F-830A8FB30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63657-A3B9-4C7F-ADFE-4682DFEF48C5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6E11C8-93BC-0F52-436C-70748DA19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268C04-53D7-5FE2-93D2-1A6F4BB53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5E5AE-4E2B-416E-AB39-1828F58182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1598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58232-DE7E-6F2C-6542-48FCFE512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637E6F-9ACE-1B1D-0AEA-D2A9E2ACF6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B58CB4-3ACD-E16A-1967-D97DE29C01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2F7E01-9A27-03A1-6B5E-24C817C277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21B5D1-593A-25CD-4EE1-15572D469E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4C23B2-F4EB-00CF-EA66-91039E9D5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63657-A3B9-4C7F-ADFE-4682DFEF48C5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4D9B22-3C6E-C71F-4BE0-E653ECCCE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E6594C-958B-1D82-CD4F-93F2FD5FE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5E5AE-4E2B-416E-AB39-1828F58182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2458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C4E7D-DC3E-0E6B-C593-99F4460F2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24910A-C5B7-9268-00BF-2F5357B1A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63657-A3B9-4C7F-ADFE-4682DFEF48C5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972630-0DDA-2F53-2A71-BF474F386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7B20FA-F73C-2E87-69A1-AC8F2D25D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5E5AE-4E2B-416E-AB39-1828F58182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8436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B63962-73EC-C95F-FC4B-EC0E5DDF9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63657-A3B9-4C7F-ADFE-4682DFEF48C5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FBEF95-EB80-873A-F911-F6D729FE4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D6B165-18CB-7232-8609-94A8A3FCE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5E5AE-4E2B-416E-AB39-1828F58182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6825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A4A31-E445-2D27-B8B7-031BB6F52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B86F5-E305-604C-2358-50F0403F5A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17DA2E-6B90-B273-87D2-05FAFCD763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2C288C-0B74-134D-A6D5-B488D558E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63657-A3B9-4C7F-ADFE-4682DFEF48C5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1A35B9-5F42-C29E-D971-0853B4839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CBD9B5-7BED-82C4-A754-BCAE3BE7A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5E5AE-4E2B-416E-AB39-1828F58182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3624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72F75-5FA1-8BD5-310E-B76C79F5A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768F09-BFD4-98B6-0103-351F49ADAC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524949-1A22-6F71-D43F-A85667B1AF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DF09DB-BC3F-313C-E55A-8D4870A47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63657-A3B9-4C7F-ADFE-4682DFEF48C5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FF0D44-21F7-18F9-9C19-8D6C3AC51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75A37C-71CC-84AA-87DF-A0947055D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5E5AE-4E2B-416E-AB39-1828F58182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9598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563920-B64C-3563-2467-8DC616F71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7F0CCC-F757-AE40-C313-429D1E71A1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9CCFE2-A82F-A52E-130E-844D116429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463657-A3B9-4C7F-ADFE-4682DFEF48C5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FCC47C-958B-C191-5452-6ACD802FB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11A08-D956-E67E-5F5C-DE9529BDC4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B5E5AE-4E2B-416E-AB39-1828F58182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6641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D0919-6C73-D6DC-2ABB-8912E960B3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40677" y="1122363"/>
            <a:ext cx="12332677" cy="165576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two classes: City and Fitness using Genetic algorithm.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D09479-C2BB-1889-30C2-BF7840B997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 Computing Techniques Practical – 9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609246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A6094-90C3-4D4B-F1E4-1D0BC3FC0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886EF-D702-D64D-0E47-13BB89A650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539D81-C1F0-4155-626A-20ADD67965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21096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E16021-7E97-B257-D03A-C3C7CDB5C1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10582"/>
            <a:ext cx="7329268" cy="46857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4F277FD-61D0-20C4-2F34-59F958EB47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6998" y="6176964"/>
            <a:ext cx="5425001" cy="619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833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92ADE-F93A-CFCF-EC6F-FA6911329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D23AB-AA1C-F10D-2517-FBF56354A8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9513AD-44EB-EF7F-4702-40509E8DA7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98979"/>
            <a:ext cx="2168525" cy="7306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4347E39-50F5-A52F-2B2B-983EC053E5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8525" y="36804"/>
            <a:ext cx="9941902" cy="8328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D4AB1CD-392B-BE15-A287-E3D0D4F985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1197954"/>
            <a:ext cx="5696292" cy="147728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A2FF8B1-9192-8C26-C30E-06125756E3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96292" y="941458"/>
            <a:ext cx="6495708" cy="191055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EE658C3-2AFB-B4FD-9A87-BF696316E6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" y="4001294"/>
            <a:ext cx="5696292" cy="142078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823DF34-BD5C-8402-3188-D6DDF56B8C0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96291" y="3235107"/>
            <a:ext cx="6495710" cy="358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643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43667-F292-BF28-1513-F34879930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17A70-E173-FFF5-079C-5B5AFD0855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694AE3-554A-430D-A6E3-8F3F4DD45D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190"/>
            <a:ext cx="4375052" cy="6454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196CF16-8C27-C8FE-ADC3-148191D7BE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3526" y="608617"/>
            <a:ext cx="6978748" cy="21641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E6C6EB3-6D71-0282-C200-9C4333D2D8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860411"/>
            <a:ext cx="5605904" cy="17537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8840980-3647-3D3B-8EC7-D25D945560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67486" y="4614203"/>
            <a:ext cx="7724514" cy="2201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257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A78F3-9C66-9158-B71D-25B26153F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8763A-94D0-CBDA-2E44-BFE5DC437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9C8401-65D3-FD59-58B8-2C8E25E0A2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176"/>
            <a:ext cx="6096000" cy="24797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9595EC9-3867-5E8F-2127-EB1DA7F0CD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1690688"/>
            <a:ext cx="6095999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361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A78F3-9C66-9158-B71D-25B26153F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8763A-94D0-CBDA-2E44-BFE5DC437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C87BA7-CD88-945D-3BC7-042F429B94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440362" cy="13255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D5DFFC2-AB97-A703-E745-7F6B34BFED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1867" y="1325564"/>
            <a:ext cx="9254656" cy="5401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791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A78F3-9C66-9158-B71D-25B26153F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8763A-94D0-CBDA-2E44-BFE5DC437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2217BE-CC3B-B6C8-FD2A-DB9559CC4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38121"/>
            <a:ext cx="5711483" cy="8556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E48885C-70D4-0529-9BFA-0F97DCEB61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0507" y="365125"/>
            <a:ext cx="6262467" cy="26362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C626CA5-C2AA-5263-09AB-3F19BEFAF7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4192751"/>
            <a:ext cx="5711483" cy="74343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14D7171-0D63-2080-15E4-8865F7D771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1481" y="3290654"/>
            <a:ext cx="6480518" cy="322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275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A78F3-9C66-9158-B71D-25B26153F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8763A-94D0-CBDA-2E44-BFE5DC437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496552-2ED9-37DA-46F0-4AC3C562D8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8494171" cy="9425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8C19AB6-2FD4-4C6F-4E3F-99D068B16F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8099" y="966957"/>
            <a:ext cx="7183902" cy="5891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742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A78F3-9C66-9158-B71D-25B26153F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8763A-94D0-CBDA-2E44-BFE5DC437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E9E19F-89EC-4FAC-EC28-A993620AE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0739799" cy="9847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06BCC76-D7DC-510C-93F1-724FFE2E68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4244" y="1119675"/>
            <a:ext cx="9617756" cy="57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987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A78F3-9C66-9158-B71D-25B26153F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8763A-94D0-CBDA-2E44-BFE5DC437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1B9555-8390-9B15-6D81-B5E6F1FAB7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7412857" cy="13255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A7126D4-2D1D-4E25-A9B1-8AA27CE1E3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8499" y="1325563"/>
            <a:ext cx="8003501" cy="5532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639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35</Words>
  <Application>Microsoft Office PowerPoint</Application>
  <PresentationFormat>Widescreen</PresentationFormat>
  <Paragraphs>20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Create two classes: City and Fitness using Genetic algorithm.</vt:lpstr>
      <vt:lpstr> </vt:lpstr>
      <vt:lpstr> </vt:lpstr>
      <vt:lpstr> </vt:lpstr>
      <vt:lpstr> </vt:lpstr>
      <vt:lpstr> </vt:lpstr>
      <vt:lpstr> </vt:lpstr>
      <vt:lpstr> </vt:lpstr>
      <vt:lpstr> 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Create two classes: City and Fitness using Genetic algorithm.</dc:title>
  <dc:creator>Pratiksha Panda</dc:creator>
  <cp:lastModifiedBy>Pratiksha Panda</cp:lastModifiedBy>
  <cp:revision>7</cp:revision>
  <dcterms:created xsi:type="dcterms:W3CDTF">2024-11-08T17:33:39Z</dcterms:created>
  <dcterms:modified xsi:type="dcterms:W3CDTF">2024-11-08T18:21:27Z</dcterms:modified>
</cp:coreProperties>
</file>