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2FCE-F017-B754-F7C1-D6CB5457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0ADC4-400C-0F44-0C78-5F1726A0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5880-95DF-228A-8416-67A8E232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6D06-4ED1-03F6-425A-8E2F8F32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5CBF-E67E-D5CA-472F-EBFE23CD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95B7-46AD-9881-A6AB-44D7D9B2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5C48D-27AE-150A-FC18-2DEADE8F6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AA75-AD80-9E2E-CF8E-2683CEAA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FC2F-A350-45B9-5FCA-AA79C661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3D5B-71C3-A6AE-814E-495365FC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361B4-8EAD-8B47-7979-F4D92E383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B667E-79EC-EFF5-213E-5CC7D3764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C1C0-2977-585F-FD87-A1F1181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C2D5-BC9A-ADA7-2377-62FE5CB6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EF49D-E192-5677-1030-40A19917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034F-0C5E-CA39-252B-CDCEDC31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A743-31F6-99B3-6368-9B7E52AD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BE54-2CE1-B204-A282-BD8B9BE9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2920-1699-D0F5-1F47-02A9451A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E4AE-D31D-0171-07FB-E7506B78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4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46A7-A201-CBB2-688B-A2279651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0A653-5F38-3804-CE8A-1F014C6C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845E-CFA4-FEEA-70C0-5810E1BB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921B-BE39-79A3-3D4C-F459DC8E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A20A-CE8C-6710-E53D-4212C408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3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A830-A99B-7C95-8A9A-72BFF5A0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4023-1FF6-6925-A793-1B7CEAC6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FC18-FF3B-4639-02B0-3EB49225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9842F-48A0-FBBD-A14B-78521EAC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C9E3-A267-60B9-754D-AE979F62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2AA9F-D7F5-D88A-B735-7DCE732B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8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3A6D-8065-AC32-8F92-E3AE97DF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27922-6751-057A-DA2C-DBC92E0C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BB69F-F631-2605-BA04-34798698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2FF4F-F2A7-B7EA-9E6F-69147108B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C1891-CF87-6179-8CBE-E24E986A8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32FE5-7250-A04C-0BFE-3A46C069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69670-FD3B-144D-BBCB-0584FDBC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C2EB-DDAD-BBCA-007B-0CF435E7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1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7A4B-0291-5F01-00D0-89AA2406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84418-973C-6446-ABF9-7F27E8D2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A21E4-31F9-5529-48E5-61AE2211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AD459-56AF-5789-7DDC-A5DEB21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5AAAB-9F7F-BE6E-4E7F-0744B477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03030-0289-601A-8D6D-726DB44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AA1FB-B73E-3F8B-C52D-79C2BEEB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8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6AD8-7A6D-411A-B4C8-D1F5F1E9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6B25-6114-CEC8-D2A0-AE70884E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9000-9209-576A-8624-47297130C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A9FA6-78C9-C8E2-B475-C1BC6EC5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5A512-268F-6013-70CF-936740CA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3991-2F42-45B5-0979-3FD088EC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5AEC-5886-26D3-26BD-23AC609E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2AD93-3A1B-C9B8-413A-93A08F51E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7315F-6C1A-84F5-9650-3107442B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AE6C-8FB0-6BD3-312C-0DA2FB0F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601F8-3CDC-E579-AFB9-B193522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62BF-362F-6A2D-0EB6-4B52AA33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D725C-2831-9C0F-C6F9-F534DE8C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A5B0C-0258-DDCA-48D8-0C18BB45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23BC-9A27-A60B-1402-E0CFD76A5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F3A0-9BCE-4563-BD5D-73DDAF65E5F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CF31-FBA6-AF2A-3C20-E096AF6CB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1C42-E949-F1CB-278A-D76182C9F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5B1B-2DBF-4D70-9BF3-058520C32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0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EE7D-5068-B1C0-C443-E5B5D4684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6387"/>
            <a:ext cx="12192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ratios using fuzzy logic.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63867-03F1-70C0-56FF-382BEE62E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630"/>
            <a:ext cx="9144000" cy="117816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Techniques Practical – 7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51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A413-94F9-B932-6D32-34F245B4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AB53-69C5-BB28-781E-E26B630B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D49AA-E55F-EC80-6AD7-7B2EAED0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"/>
            <a:ext cx="9411286" cy="2630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19091-4541-E2FA-5A5C-8399C66A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2" y="2630884"/>
            <a:ext cx="8389767" cy="2362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050E2-9CAA-0EB6-44DB-3F21F5836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2" y="4988926"/>
            <a:ext cx="10058393" cy="18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5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A1E1-AC25-7CB5-AEC0-63549A6E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C85E-B9A0-5DAF-7F27-174C1183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52EBB-AE85-160D-8E51-BAC40308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8" y="371157"/>
            <a:ext cx="5463192" cy="881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837FB-B554-525C-6280-DD4B5CA9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386277"/>
            <a:ext cx="8810625" cy="715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E2D02D-759E-179E-702E-78D885EF4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9" y="2571848"/>
            <a:ext cx="5463191" cy="2347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6FE35-ACFE-8E98-54CD-7D6220500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693" y="5158913"/>
            <a:ext cx="8905307" cy="11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5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C5F9-50F7-E06D-56BE-56D3606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4AAE-A049-3766-0BDD-D6F1B6D6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DBAE3-C6AE-2781-5A40-7E7B427C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0"/>
            <a:ext cx="5073141" cy="2286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29C70-5181-0134-C9E2-74E661F5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26" y="2423072"/>
            <a:ext cx="8076784" cy="1035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A007B-4601-FD30-5706-F18F366D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0192"/>
            <a:ext cx="7725324" cy="963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2ED8-2F3D-01A7-AFE3-B9C49D84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126" y="4607095"/>
            <a:ext cx="8751874" cy="22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5EA6-171E-9233-1DE5-1FE5418D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3560-6CB9-1D15-2FC1-2894C3A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89" y="18843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A89A3-89D4-EDA3-860C-3D6D2A0D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659"/>
            <a:ext cx="8547494" cy="1519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B41CD-7662-4A42-B17F-85CA5698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49" y="2096007"/>
            <a:ext cx="9715793" cy="2596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8F035-724E-FA30-C21B-5B8063A8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89665"/>
            <a:ext cx="8820443" cy="663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978942-CEC2-C1F1-5CE8-F14A1904F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000" y="5653272"/>
            <a:ext cx="9534142" cy="9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1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F149-F709-94B4-EC03-4DCBEC06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88E4-0EE6-13C2-9708-D631CB96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A02C3-5D28-27E8-D27B-111390A8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11430841" cy="651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5BA24-5A4B-3978-26C5-8842570F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1" y="1149080"/>
            <a:ext cx="11659188" cy="53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1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Find ratios using fuzzy logic.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ratios using fuzzy logic.</dc:title>
  <dc:creator>Pratiksha Panda</dc:creator>
  <cp:lastModifiedBy>Pratiksha Panda</cp:lastModifiedBy>
  <cp:revision>6</cp:revision>
  <dcterms:created xsi:type="dcterms:W3CDTF">2024-11-07T18:40:48Z</dcterms:created>
  <dcterms:modified xsi:type="dcterms:W3CDTF">2024-11-07T19:10:06Z</dcterms:modified>
</cp:coreProperties>
</file>