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9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CD80-FC67-7DCB-E1DE-1DD718A5D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8B90E-30A5-2E21-A7CE-BDE98C097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2044-4274-124A-5D81-90C6A909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40AD-91E7-2AA9-AD36-DA258397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F8C0-ACB9-DA66-1F42-7476923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1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C17D-8465-996C-8023-2EF05D9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DC53-D2FD-B9C5-5E03-0DB21DB39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7BD2-346D-6269-642F-86D5D9B2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035F-77AC-AAE5-34D6-D74D2A4E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D03E-0F0E-5A23-61D0-894A018D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62E63-2328-74C6-4BA7-E7F5726E7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0567F-A514-EE99-F3AC-0A25E93E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BFCF-C08A-6969-A4B7-FE1AE348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1D10-1CCC-562F-220B-12466D5F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6D60-741E-98D6-1752-F88993E4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EB03-1888-F03C-CF8F-58F9245B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6E0A-D5F2-2319-D7F2-BD54B421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ED44-1C60-4551-AB9E-E4623C27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D846-5EB4-42EF-BB6F-DB51DD29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A38B-6263-514D-9A0B-71C2BEAD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1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6003-3D1E-E018-2378-708EF73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7E35-C761-DF02-089A-EBA434D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25F5F-0963-D2CE-CC9F-0AD2BEBD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B509-9CD0-D384-D0F6-7C62A67B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0412-A16A-16A5-F35A-A78C07D9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7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97FE-7C53-D6C2-A1E8-8E65AF91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43BD-5BAE-AA52-70D4-27C26AF84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CCE8C-B87D-C9F9-3210-303D1D20F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E1860-3326-58C1-2437-6B8440F0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6B07-A575-3B7B-4D36-BF6FB554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34344-7053-68F1-B127-E1162BD5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12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C944-392C-1532-EB87-2FCD5C6B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92F0-E7E4-6A7D-9E82-45D57EEB2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2206C-2AE2-0D56-4A40-1DD0563E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27ED8-FDEF-6C3E-9AAA-46C80DF94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A1312-2C98-8790-9B4B-7DFDCD577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BB2A2-4448-EC4A-2925-CFCF8D23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31592-5573-3BD5-24BD-88A6A683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E06B1-7C3B-F9F5-976F-28A96CCE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0183-128F-FB2D-2F45-303C7953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41D49-D8CB-5C12-A443-C234C6B2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1155D-C682-8E6A-8944-8A2A8165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01814-737B-779F-E994-CD1628A8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DABD3-6ECD-D4FA-CECE-4BE11421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04A2B-41C0-238C-F7B8-F46B55A4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01375-672E-113C-C5B9-70F4B181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6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BDAF-0153-14A8-21D2-A7F2DD9A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9DC9-E4E0-DF81-F560-811098ED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E2EB3-D351-CB58-7B06-782054787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42EC-A5A3-9A6A-7A81-A0C9E105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FDA22-C58A-7A7D-90F6-490F1E3F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6964A-2A44-F50B-7E2A-8B00A7E7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CB1F-6FAE-536E-10AC-758A17A5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A4E54-6DAA-7C55-3498-22236B004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628DF-39F1-3B03-29DD-54A3EB890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65F3-BE3E-CBDA-EF3D-2C3C317F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FE81-DF9E-07C2-C639-EA73A259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3A18-1EE7-E955-DB7C-3A5CE40F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1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BD319-3841-9910-3C26-16D991D7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0BB4F-14E3-F3EC-6CCA-565CC906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60AF-8741-4A51-CBE2-6DE5E434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22FC-FFCB-4334-8275-FEFCAD98596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9244-1CD7-1E58-E7D1-16B577080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D76B-0402-33FB-2511-8FF99AB49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9C245-4E34-4851-9514-96C0766DD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1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28FB-5782-FC9A-962B-2B0F8101A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Techniques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8DA3F-9E45-C63F-5A8A-48DC6983B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6"/>
            <a:ext cx="9144000" cy="11779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- 3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2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59E8-5764-1069-27F0-B354B5E8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1029-3B1C-D9A0-9D13-5DD683B6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2E862-F29A-04CE-98EC-E39B0EC1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38757" cy="3829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E4E3F-3EDD-0E2F-E382-C99BEFD4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0" y="3829461"/>
            <a:ext cx="7766098" cy="30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0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0F12-F26E-7BA6-6F58-5381696F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Vector Quantization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721B-CE76-21B8-D317-38E6AFB5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A28D3-ED34-12E4-7BBF-3F41467B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062"/>
            <a:ext cx="7195736" cy="2460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AC4F9-EB9C-ADCA-8103-C0ECFECD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4840"/>
            <a:ext cx="5514535" cy="35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095-7F3C-F864-53F9-A2047761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B110-58AB-CE13-6476-B4C1EFC0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D8C72-BC0F-62AB-D0FC-D060E833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97185" cy="182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16FE-E245-C7E3-C1BD-245F850C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08" y="1729374"/>
            <a:ext cx="8224978" cy="51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6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DBC6-BB0B-5583-5282-F173651D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6D10-B1E9-83D8-679B-0EF99344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5606A-54EC-9A3C-0773-6B05AE55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046720" cy="5201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B1D3F-4333-4974-5BCF-BEB5EAB5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9375"/>
            <a:ext cx="8721969" cy="16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6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C765-FFA0-23A1-3782-BCC82DF0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B7C4-17D9-72CA-A294-A28CBA7D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4B4BC-3CD1-CD54-7E88-31A6B66C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579535" cy="374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B1020-219D-79B6-618F-DA725A751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3876943"/>
            <a:ext cx="8904203" cy="29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1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121B-B054-B489-3A7C-D70A7565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Resonance Theory Networks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E9DC-0A1D-2FCD-E18A-B45DCB94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797C6-4900-449B-F609-731FA2F8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162"/>
            <a:ext cx="12138449" cy="2053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9C390-6575-1C6F-5D8B-0AC61EA55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1" y="3429000"/>
            <a:ext cx="12084898" cy="28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9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E384-C2BF-06F2-E7F8-0219A90D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C8CF-A5BF-C815-B91D-CD8406D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6BE9A-5F89-98D8-CA5D-2E0D9C0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78572" cy="374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D7CF9-C4F4-9A5A-3AAD-376079B6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6943"/>
            <a:ext cx="10188082" cy="29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E041-531A-631C-447C-29005CFA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568B-6939-3CD2-1F97-E51F827B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2C4F8-BF37-F433-E346-7C2B6853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44332" cy="3534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10B1E-044A-F4C1-32A3-1F957FDA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4" y="3546179"/>
            <a:ext cx="10324075" cy="32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B2B6-700F-45B0-C111-C7AB1B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Networks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443D-DA4F-55E0-AC1C-7BAC62C8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197"/>
            <a:ext cx="12192000" cy="53047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teaching a friend how to recognize different emotions based on facial expressions. You wouldn’t give them exact measurements but would let them watch and learn by example. Similarly, a special network learns by observing patterns and adjusts itself over time, making it great for soft computing, which aims to mimic human-like decision-making.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044DF-58FD-630C-B93A-FC8EBF32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392"/>
            <a:ext cx="10888394" cy="51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C167-6B28-D9FB-5304-772441D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4863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D95E-3C0A-49FD-DA96-4B8B4CA7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98694-2808-75B8-DFDC-C2571895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747"/>
            <a:ext cx="7019778" cy="2283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0DFF2-D43D-C4A1-9DF5-FB1047E4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00997"/>
            <a:ext cx="6893169" cy="41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1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E7E8-3C00-9A40-5231-266F88A2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79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Network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10E3-1A25-F6FF-B1E8-CADAC653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527E2-CFF9-46DE-FEC1-CDF6C9DD0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9"/>
          <a:stretch/>
        </p:blipFill>
        <p:spPr>
          <a:xfrm>
            <a:off x="0" y="1266092"/>
            <a:ext cx="12192000" cy="5591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A03E4-CDCC-05A7-E877-D40BF5C80C4A}"/>
              </a:ext>
            </a:extLst>
          </p:cNvPr>
          <p:cNvSpPr txBox="1"/>
          <p:nvPr/>
        </p:nvSpPr>
        <p:spPr>
          <a:xfrm>
            <a:off x="0" y="728199"/>
            <a:ext cx="6936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going to unsupervised, first lets learn supervised.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9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0731-E69F-BA91-C91F-1383AC59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Boltzmann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2048-DC2F-6015-4326-C6AA75F4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E0B9C-343B-5197-C1D1-707C0B4E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7835705" cy="1019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77F2F-DEEE-250A-D33F-24C434DE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9" y="1700553"/>
            <a:ext cx="7835705" cy="51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1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F877-F595-EEAD-3CA4-3EF2E74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BFE5-693A-C029-99CB-08758DC6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B90FA-B6D4-F3D7-2CD0-2EBDD853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5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F83-9433-93AD-E8EF-5811CBA4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4D09-9EAA-F084-9E08-F514E429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70589-360D-BF19-1C47-DA5C1A1A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849"/>
            <a:ext cx="12176617" cy="50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82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4512-3B7E-771E-6D88-2DBE3A63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857"/>
          </a:xfrm>
        </p:spPr>
        <p:txBody>
          <a:bodyPr/>
          <a:lstStyle/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Gauusian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E394-22E5-D6B4-905E-D11D99A2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0D3EC-2688-4A73-8A9E-B78A905A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857"/>
            <a:ext cx="8750105" cy="3840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EF4BF-31AF-6CF9-5865-80AC5525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27" y="4529796"/>
            <a:ext cx="6988273" cy="23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86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1E9A-C057-E455-34A6-0F420066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0F0A-58F5-E24B-4D37-35B712DD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BC13F-678F-528B-5A9F-633B83B53748}"/>
              </a:ext>
            </a:extLst>
          </p:cNvPr>
          <p:cNvSpPr txBox="1"/>
          <p:nvPr/>
        </p:nvSpPr>
        <p:spPr>
          <a:xfrm>
            <a:off x="0" y="4195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Guassian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A133A-9F2F-ED79-F5AB-89A7653A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823226"/>
            <a:ext cx="10917702" cy="60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9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F284-4A46-75C0-C22E-18805857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Cauchy Machine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030B-8706-0677-3E0B-6EBBD9D5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E01AF-5A89-4627-A689-002674D7A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9059594" cy="4589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B1685-2679-D295-A95D-EBFE7876C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70996"/>
            <a:ext cx="12192000" cy="15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7A89-4441-9833-4D8F-389D82A8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8BB4-8A8B-111B-2B84-C8E1A7EF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A4B40-6A8B-F761-F34E-79B648EC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42" y="0"/>
            <a:ext cx="12304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6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C797-C7A2-7F23-1BE5-93AB5203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626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Neural Network (PNN)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014B-DCE9-5B08-B1AA-F8D44E90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7" y="1487999"/>
            <a:ext cx="10515600" cy="5250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E7DFF-872E-1201-C198-29A84B9F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266"/>
            <a:ext cx="12192000" cy="153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65B2D-5108-DE34-1A0C-93B28C60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9643"/>
            <a:ext cx="11207779" cy="44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75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E829-546A-E5BA-4F52-D5014450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0B4B-AB91-5D50-E696-DF7F4C91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6A27D-2E7C-E4CC-0745-D8E570637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66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6672-DC0E-55F1-37E7-BA44E1DA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85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Correlation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6667-1E90-5667-C875-6DF8745A2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1D566-B045-A389-0A4C-73EC366A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809"/>
            <a:ext cx="7962314" cy="1002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E3BC0-16A7-7405-33BE-02DC9315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649"/>
            <a:ext cx="8173328" cy="4115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CB9A5-5AAF-D8F8-1B3F-C20BEE2E2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59873"/>
            <a:ext cx="8173329" cy="10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2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9D64-E326-9528-D6AF-9B3D489A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B479-AD2F-2BD0-B461-A5FB9A9C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14A64-D5CB-0D94-C18F-6BF4FF1F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7"/>
          <a:stretch/>
        </p:blipFill>
        <p:spPr>
          <a:xfrm>
            <a:off x="0" y="0"/>
            <a:ext cx="12192000" cy="56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83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C2CA-75C7-A2BC-AD9E-902951AB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Cognition Network &amp; Neo-Cognition Network (NCN)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BDB4-6B29-4D30-C56C-74C90F53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C21C9-BD9F-F48F-138E-173D8EAD1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"/>
          <a:stretch/>
        </p:blipFill>
        <p:spPr>
          <a:xfrm>
            <a:off x="0" y="630368"/>
            <a:ext cx="8102991" cy="3198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B3258-1034-EE07-F63E-BCFA2557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26" y="3671669"/>
            <a:ext cx="7718474" cy="31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7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D46-14F1-AF3A-C3E0-94944666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2FAB-7BA5-1303-7CD1-EBD5754D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51188-92C2-18B4-C640-5895FB1189D6}"/>
              </a:ext>
            </a:extLst>
          </p:cNvPr>
          <p:cNvSpPr txBox="1"/>
          <p:nvPr/>
        </p:nvSpPr>
        <p:spPr>
          <a:xfrm>
            <a:off x="0" y="1118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Neural Network (CNN)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77DF2F-39F3-9F0E-069A-D1452840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43720"/>
            <a:ext cx="8877845" cy="1463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65B155-5460-1F15-64E3-7E7C30D5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375"/>
            <a:ext cx="10573655" cy="45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98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FBBA-639F-DBF6-3A08-E7C7F6B6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EEAC-E9B4-9B07-ABD4-2936E38E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00337-4B92-53B1-6173-4B6E2DB0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79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81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1291-0E14-21A7-CAA7-C21396E3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B518-6F11-73F5-BF40-F9F838B9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554F3-CC81-78A5-D9D1-597A31596850}"/>
              </a:ext>
            </a:extLst>
          </p:cNvPr>
          <p:cNvSpPr txBox="1"/>
          <p:nvPr/>
        </p:nvSpPr>
        <p:spPr>
          <a:xfrm>
            <a:off x="0" y="1406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Neural Network (ONN)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401FE-2532-4296-127E-CE36F376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5"/>
            <a:ext cx="11722895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68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5309-ED00-B973-D8CA-840D935F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5F23-CEFA-814C-235B-28C4BBC7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25953-FB39-9341-4A7A-711F7BCC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3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96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6F3F-75E8-5AF5-0854-7EF93821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1"/>
            <a:ext cx="10515600" cy="109728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AC86-1589-FB09-3077-79894CBC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9790B-814B-E97B-A6A2-FD3B85F4120F}"/>
              </a:ext>
            </a:extLst>
          </p:cNvPr>
          <p:cNvSpPr txBox="1"/>
          <p:nvPr/>
        </p:nvSpPr>
        <p:spPr>
          <a:xfrm>
            <a:off x="0" y="1492915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Third-generation neural networks are called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spiking neural networks (SNNs)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0" dirty="0"/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regular neural networks, data is processed as fixed patterns, like steady signals. But in SNNs, the "neurons" send quick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bursts of energy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"spikes") at certain times. This is similar to how neurons in our brains send electrical signals.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06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7629-FFF9-817D-85FA-346E9577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E610-14A8-C7EE-8BA1-38DF73CC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55889"/>
            <a:ext cx="11156852" cy="61210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Workflow of SNNs:-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8D254-0B24-4B39-3585-1985002F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8" y="502354"/>
            <a:ext cx="12030912" cy="3713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5CE82-DCDD-772F-7501-37F70B46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4215653"/>
            <a:ext cx="11096638" cy="25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1643-E842-4390-3A4E-A43B04DF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13F0-21AC-FC2E-C55B-25225B07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CEE0C-1A4A-DE7D-0F31-3A5962D9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121929" cy="528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FEE66-0EAD-141F-CB5D-8C8CAC2E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1" y="5289452"/>
            <a:ext cx="12067589" cy="15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6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8FD5-AC5B-D701-231E-6FD265C8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C908-213C-5BF1-936A-20849F56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15BC8-6F2F-F66E-A6FB-2458047A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8" y="681037"/>
            <a:ext cx="7441809" cy="2738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E329B-509B-010F-B2FC-4B9BFC5D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48" y="3438525"/>
            <a:ext cx="66484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43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FCC4-966B-3D1D-2015-9793FF92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BF7F-052A-0C90-F512-E4E6908F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D44DC-2604-EF95-AD80-64B5AF0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877908" cy="68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5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BDF2-C970-FC4C-1202-C38F55C7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906B-4A99-D485-F708-B1EC7B6E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79566-D111-64A1-A43A-883F6D64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4" y="512594"/>
            <a:ext cx="11143592" cy="6345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E67F0-2839-2E0B-055F-49DCEE77D01C}"/>
              </a:ext>
            </a:extLst>
          </p:cNvPr>
          <p:cNvSpPr txBox="1"/>
          <p:nvPr/>
        </p:nvSpPr>
        <p:spPr>
          <a:xfrm>
            <a:off x="263952" y="-27484"/>
            <a:ext cx="11664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v/s Unsupervised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72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6E30-C9E7-C00F-D42F-D52ACC44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Neural Networks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0048-9836-F163-03EA-8DF7EACC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FC76A-6B5A-7DF0-2476-C77D3D0D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869383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61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891D-B02B-44CF-06C6-46381908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67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Learning Machine Model (ELM)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4F01-3271-BDE6-DE56-76CC9442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0443D-9316-1D7F-24D9-01208CFE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062"/>
            <a:ext cx="9608234" cy="1244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7410D-5D4A-A813-F3E2-CFB96502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" y="2075168"/>
            <a:ext cx="7482255" cy="3219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00D06-8B32-0155-0591-A641EBE56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3" y="5335858"/>
            <a:ext cx="7660682" cy="13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7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97A-391B-E09A-5DAF-7750A91C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779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Weight Competitive Network (FWCN)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D10C-A908-9677-C67E-DBBA58FB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AFF14-CDC7-8999-18DC-57E61B1B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882"/>
            <a:ext cx="12192000" cy="60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7013-3294-536A-2D3E-385B735E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5610-B243-A96D-77EC-73E78399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22AAD-AC5E-645A-FC6B-FD0EB7C9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4"/>
            <a:ext cx="8927480" cy="3587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10E67-72F7-B580-8B5F-133C6C781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4" y="3667454"/>
            <a:ext cx="10381004" cy="2255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50B512-52A0-95AF-D0DD-DBB98807A0D3}"/>
              </a:ext>
            </a:extLst>
          </p:cNvPr>
          <p:cNvSpPr txBox="1"/>
          <p:nvPr/>
        </p:nvSpPr>
        <p:spPr>
          <a:xfrm>
            <a:off x="0" y="598873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Fixed Weight Competitive Network efficiently classifies input patterns by activating the neuron with the highest response based on fixed weights.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EFDE-5F3F-304B-296D-439F3CF3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Kohonen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Self-Organizing Feature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DBCB-1992-0780-3ADB-D7B5687D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70D3F-54A2-71BC-A9A1-23234222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6"/>
            <a:ext cx="9093674" cy="1760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2B28C4-EA01-3D76-248B-C996CE18D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623"/>
            <a:ext cx="4753678" cy="2255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5CAF06-D815-8DB9-FEA6-F3234E2C4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6080"/>
            <a:ext cx="8002847" cy="816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B8FC10-FA1A-DFE8-9458-51D5BB38D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" y="5613009"/>
            <a:ext cx="7764722" cy="10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8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789-484C-8E1A-CA71-E45248A6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A770-395E-C71F-64FE-69B25A30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83092-EE3D-DDA7-DEF1-20972315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1" y="63424"/>
            <a:ext cx="10515599" cy="2370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A07C5-D7C2-26F9-DDCB-FAD961CFC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9" y="2568560"/>
            <a:ext cx="6981679" cy="2530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3B7FC-1460-E8EF-69B9-B35E375D7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50" y="5166800"/>
            <a:ext cx="8515057" cy="15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1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36D3-4DE3-CF9D-28A1-BB25016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0ACA-A1F6-1023-393D-5587FF08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9B1EE-8EEC-18B8-9DCF-EF509FAF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9" y="866138"/>
            <a:ext cx="11285448" cy="263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DA31B-23D3-D68B-4E2F-1BDE1E1D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4" y="3997151"/>
            <a:ext cx="10833295" cy="1561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96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316</Words>
  <Application>Microsoft Office PowerPoint</Application>
  <PresentationFormat>Widescreen</PresentationFormat>
  <Paragraphs>91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Office Theme</vt:lpstr>
      <vt:lpstr>Soft Computing Techniques</vt:lpstr>
      <vt:lpstr>Unsupervised Learning Network</vt:lpstr>
      <vt:lpstr> </vt:lpstr>
      <vt:lpstr> </vt:lpstr>
      <vt:lpstr>Fixed Weight Competitive Network (FWCN)</vt:lpstr>
      <vt:lpstr> </vt:lpstr>
      <vt:lpstr>Kohonen Self-Organizing Feature Maps</vt:lpstr>
      <vt:lpstr> </vt:lpstr>
      <vt:lpstr> </vt:lpstr>
      <vt:lpstr> </vt:lpstr>
      <vt:lpstr>Learning Vector Quantization</vt:lpstr>
      <vt:lpstr> </vt:lpstr>
      <vt:lpstr> </vt:lpstr>
      <vt:lpstr>   </vt:lpstr>
      <vt:lpstr>Adaptive Resonance Theory Networks</vt:lpstr>
      <vt:lpstr> </vt:lpstr>
      <vt:lpstr> </vt:lpstr>
      <vt:lpstr>Special Networks</vt:lpstr>
      <vt:lpstr>Simulated Annealing</vt:lpstr>
      <vt:lpstr>Boltzmann Machine</vt:lpstr>
      <vt:lpstr> </vt:lpstr>
      <vt:lpstr> </vt:lpstr>
      <vt:lpstr>Gauusian machine</vt:lpstr>
      <vt:lpstr> </vt:lpstr>
      <vt:lpstr>Cauchy Machine</vt:lpstr>
      <vt:lpstr>   </vt:lpstr>
      <vt:lpstr>Probabilistic Neural Network (PNN)</vt:lpstr>
      <vt:lpstr> </vt:lpstr>
      <vt:lpstr>Cascade Correlation Network</vt:lpstr>
      <vt:lpstr>Cognition Network &amp; Neo-Cognition Network (NCN)</vt:lpstr>
      <vt:lpstr> </vt:lpstr>
      <vt:lpstr> </vt:lpstr>
      <vt:lpstr> </vt:lpstr>
      <vt:lpstr> </vt:lpstr>
      <vt:lpstr>Third generation neural network </vt:lpstr>
      <vt:lpstr> </vt:lpstr>
      <vt:lpstr> </vt:lpstr>
      <vt:lpstr>Convolutional Neural Networks (CNNs) </vt:lpstr>
      <vt:lpstr> </vt:lpstr>
      <vt:lpstr>Deep Learning Neural Networks </vt:lpstr>
      <vt:lpstr>Extreme Learning Machine Model (ELM)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 Techniques</dc:title>
  <dc:creator>Pratiksha Panda</dc:creator>
  <cp:lastModifiedBy>Pratiksha Panda</cp:lastModifiedBy>
  <cp:revision>18</cp:revision>
  <dcterms:created xsi:type="dcterms:W3CDTF">2024-10-27T15:20:31Z</dcterms:created>
  <dcterms:modified xsi:type="dcterms:W3CDTF">2024-10-28T16:55:08Z</dcterms:modified>
</cp:coreProperties>
</file>