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C56-4AA5-6BD6-02C8-78BE5F27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BDE8-1265-A8FA-75A7-E3B62471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866A-5C9F-1F65-70F7-4BF77372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B9C8-F3DB-5624-B2FB-F388952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1D8C-65C5-F838-5E83-44B3DA5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BD15-416B-E6BB-CEE1-07492C5E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7BA6-EE90-51DA-B8EE-EE0EEFFF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1D23-5028-4551-5269-A22D29D9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7F51-DBEA-9585-2AFE-6AB4C0A3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3C77-1D0B-C5E7-27A8-AAB74D6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27E4A-5B05-C4D4-EF01-2044422D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5192-A71A-37B7-BA26-44DD996D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0771-EC85-DF3E-E965-F8BB4A6D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1922-DC60-2E21-C1C5-BECE30F6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621A-686E-2E4E-55A8-C51BACD5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F72-9CF6-CB9D-94B0-36E9601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5D1E-02F7-C92B-0112-B9865810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01C4-B76E-EF72-63DF-74D7B1C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0F3E-C3CF-FF18-4363-281E1C7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7C33-7998-998D-580F-AB614E3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F88-EF83-323B-CD2A-9F4D415A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F869-08B7-532E-AD2D-6672BA6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AC40-BE30-C45D-B023-7E6A2268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4A45-8A30-1DA1-292D-49A2CE12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F87-728D-552F-1BF9-A943CE12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5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4B8F-E278-D8BF-5D6B-5AE7B639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1A68-E863-80F3-26AE-0CD135154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54F2-2C04-BD2C-6870-2EB5184C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365C-AD9E-E285-5380-6AF7516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0497-59C0-B223-AD21-A7216531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E536-1AF4-8575-A7F4-07B4096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2305-18A5-A8C1-DCDD-3DF5CF53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4B3C-B8CD-E999-F2DD-4A2E077A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7BA4-8EDE-1FFB-8A77-8555A08F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79C5A-75AA-5CE7-4DC4-AD7DB3A7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5FAA7-4D92-4FB5-63AA-53D70640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1C308-F3AE-573C-64EC-2B4888A7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7F79E-CD84-92E1-08AD-EAA938A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3C244-C949-3E69-5FC1-058F15CB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2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65FF-6EDD-2328-4412-2BE7A97C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785C7-C43E-496E-C885-30FC875C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726B-CF9C-5E33-F2E5-AAEA3FB8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116F-3D2F-2AF5-7AD4-0342FDE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5079-AE77-7359-F713-BF728720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EF54-40AA-53CE-1E6E-40E078BF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552F-1F12-D2CA-06C5-F4A2636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0D26-674E-E2A0-A0A2-AA9DABF4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C628-00AA-CD0D-573B-BEF1614B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6878B-3585-07B6-A966-469DFD6A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552DC-F58E-652D-F877-A140B46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D3025-8B81-B87A-F088-185BF618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1CDC-A50F-2FC2-C835-ADB1B61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41C6-1539-F505-1D33-3E2F701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3A9C3-F3C1-1615-AEFD-12D68053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07091-90EC-B259-2CB7-3D141813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70C74-6B1F-E214-9AFC-950B0035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9419-7E7B-B8EE-3A69-274810A9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3A1EC-1B5B-B109-7E2B-91495AB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08D38-4872-9607-0D8A-1AC6050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18F1-E620-9D97-E944-AC9A7DF6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C791-23E7-227A-F0CB-EA10971B2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4000-ECE2-CD1F-C928-810851CE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FF2F-0F6C-F22D-46A5-CAF56997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2F5F-4D44-A936-957F-331C44BCE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69A7-7D9A-064D-D883-8E26AC77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9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A2-CF98-F6A7-792F-18F7FE2B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93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we want to perform till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FEA4-35CE-8014-8C77-F27E2BD4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057"/>
            <a:ext cx="12192000" cy="563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consider the final updated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as initial page ranks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F8EBB-62B6-005D-9326-F1775FFBB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7"/>
          <a:stretch/>
        </p:blipFill>
        <p:spPr>
          <a:xfrm>
            <a:off x="0" y="1302433"/>
            <a:ext cx="4220164" cy="19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12CA9-2E02-1143-00CA-2B78D5C9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5" y="3385828"/>
            <a:ext cx="5513162" cy="347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4FDA7-1420-91BE-5AC1-97A1DA65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20" y="5207001"/>
            <a:ext cx="3423687" cy="6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B0D-0C23-E9C5-1BA0-6121007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763E5-A373-14C2-C81F-349B1424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35703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3E75E-1837-1CFB-5D92-35987DC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57600"/>
            <a:ext cx="78357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33AE-FFB5-527B-3936-F5FC037F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B9277-9257-301D-4FC4-2386DDCE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8890782" cy="4445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08DFC-4D60-73C2-4787-FB4A17DB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516"/>
            <a:ext cx="10269415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50F1-2979-367B-E3B6-90E7277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740A-6B54-88D7-D59E-C65CA45A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47164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consider the final updated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as initial page ranks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42207-D8B1-696A-9566-3FE1D6DF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"/>
            <a:ext cx="7180138" cy="66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9F880-5553-35E8-DCEE-F78B724D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291"/>
            <a:ext cx="3988293" cy="2511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8AF12-7FCE-EA28-C011-B789C6CF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1896"/>
            <a:ext cx="8060788" cy="33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B1CC-34AE-D841-F835-C29724DC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61E6-43BB-5E93-772E-C5A46BC3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52996-FF8B-C191-5B24-6CFA2EF5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78241" cy="308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1E925-B122-76B8-A8B1-8B379614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3085748"/>
            <a:ext cx="9383150" cy="37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AFF9-E635-BBAC-A7FD-E930D5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22FC8-494B-5C48-92A4-97D34CBD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425354" cy="11984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12950-17F2-4558-97EE-3AD717EE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101"/>
            <a:ext cx="12192000" cy="2137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DEFF5-EABC-3187-D7CF-5394E040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43" y="3597232"/>
            <a:ext cx="8412479" cy="30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8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7967-FF25-C4A6-2908-FEB30AC0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BD25-EB76-E76D-517F-2648634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CFB6-89C0-5EDB-DF2F-47E6AC55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9472" cy="169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29CD9-C1C7-8669-610B-A6D7435CE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"/>
          <a:stretch/>
        </p:blipFill>
        <p:spPr>
          <a:xfrm>
            <a:off x="0" y="1690688"/>
            <a:ext cx="10086534" cy="51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F37-C324-5090-474D-2F8C681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830AF-862E-C818-BF30-F51AA0EB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7736"/>
            <a:ext cx="11913270" cy="1658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F8A58-5C64-29DC-3CF3-13A7CE30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2356338"/>
            <a:ext cx="12051323" cy="41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342D-830B-AE21-CFBF-88D2646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D2637-FD6D-4838-2820-8B76FDF0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2411"/>
            <a:ext cx="12192000" cy="5261952"/>
          </a:xfrm>
        </p:spPr>
      </p:pic>
    </p:spTree>
    <p:extLst>
      <p:ext uri="{BB962C8B-B14F-4D97-AF65-F5344CB8AC3E}">
        <p14:creationId xmlns:p14="http://schemas.microsoft.com/office/powerpoint/2010/main" val="231186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11EC-3898-01EF-5CBA-0889ECAA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3F283-CA23-A638-4A3C-EAFB186D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2" y="808892"/>
            <a:ext cx="12154748" cy="20327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A6E92-7645-00AD-5FA7-325D8C6A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" y="3277772"/>
            <a:ext cx="12154748" cy="27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8570-3C54-E772-4122-B7D5E1E9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C84F8-CD84-C637-159F-CD9DC398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43380" cy="6321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7E115-3A76-F565-6210-E22520FA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3341393"/>
            <a:ext cx="5997526" cy="2082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20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A771-2216-00B4-D80A-495BF7FC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862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ACD8A-964E-DAA1-ED99-A225F9B76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782"/>
            <a:ext cx="7856584" cy="1207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40901-4F47-C430-26E5-07E2016F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0" y="3967090"/>
            <a:ext cx="11163740" cy="222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E37B0-A7DF-7E28-A8A5-4661028C6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" y="2278965"/>
            <a:ext cx="7854970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2C4-CD08-3444-8FD6-AF4AF667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19EF-ACFF-2858-A9B7-DB385B6F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9" y="170192"/>
            <a:ext cx="11529427" cy="2193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0D1C6-C6D5-0DBE-5555-16301376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63372"/>
            <a:ext cx="7683304" cy="1814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F6E58-8DBB-7A23-9269-34CAC04DE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4178105"/>
            <a:ext cx="7683304" cy="26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E859-4F9C-9907-8C1D-CA12C3E5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B29F5-7EA8-5F34-D6E6-459B68B6B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0" y="211015"/>
            <a:ext cx="7757160" cy="20116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60C8F-9734-FDB5-614B-F3E6F4F6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695"/>
            <a:ext cx="6977575" cy="2721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85EA2-B6EA-9F54-AD3C-4B3299584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942030"/>
            <a:ext cx="6910900" cy="19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A1E-BF7B-38D7-BB22-CC2189C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4D61F-1AB9-E72E-EC87-936A2608E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2" y="173342"/>
            <a:ext cx="11787565" cy="25698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E528F-4FF0-3B22-079B-78181801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6766"/>
            <a:ext cx="6443003" cy="301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05E9A-7C1F-3142-1C69-35728C0B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7175"/>
            <a:ext cx="609600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ECF8A-DA0C-1E96-1F8A-283D7D40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2" y="2806395"/>
            <a:ext cx="1171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C1A9-B43B-8B93-3FD5-6C14245C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6C8F4-F4CE-5F21-F8E4-5FB52173A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71984" cy="6858000"/>
          </a:xfrm>
        </p:spPr>
      </p:pic>
    </p:spTree>
    <p:extLst>
      <p:ext uri="{BB962C8B-B14F-4D97-AF65-F5344CB8AC3E}">
        <p14:creationId xmlns:p14="http://schemas.microsoft.com/office/powerpoint/2010/main" val="40701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58D-D7AC-8D07-1AE6-FBBCBA7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7531-B00B-A43C-5F56-92C783C7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9011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0F5AD-5BA0-D7F0-8BFE-8F086C1B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197529" cy="41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3477-7D42-6A8C-723A-D9ECDB4F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C59F-EE7A-A698-4738-07E67796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5126"/>
            <a:ext cx="9025209" cy="911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003F2-5A5D-0DEA-2405-7B8E07D7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" y="3622910"/>
            <a:ext cx="2340439" cy="2305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29075-138C-1140-59B1-F6CD62BB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36" y="2306727"/>
            <a:ext cx="5197529" cy="4164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6CBB3-CF9A-A8DC-FE38-7C108C04F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189"/>
            <a:ext cx="3681789" cy="697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CE9172-3AB6-5F1C-9609-90097E6CB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" y="2939448"/>
            <a:ext cx="2537388" cy="7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771-5596-3F05-76F2-C949190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374D1C-498B-B276-87E9-FC9FBF7E6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722492" cy="368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D3204-6EB2-FA4B-00F7-BA718525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85734"/>
            <a:ext cx="8941517" cy="3172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E846E-EDBC-952D-BFE8-91BA4AD0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65" y="288387"/>
            <a:ext cx="363798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4463-D6EC-9883-B2D3-46AFF13F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43B63-4514-1565-FCC5-BECA506C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221"/>
            <a:ext cx="8441626" cy="3246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19EAD-EA87-1BA5-C86D-3363607E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964990" cy="3246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E9A6B-2CB8-0515-4112-E5860B3D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26" y="251131"/>
            <a:ext cx="363798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7531-A2BB-6C7B-3A6F-3F5A81A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DCA49-471C-9015-5A77-4FD7B4AD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8554019" cy="28416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20925-034E-C318-0587-B47AEF10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9" y="14068"/>
            <a:ext cx="3637981" cy="310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B1274-A266-68D3-8035-3E85B504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82350"/>
            <a:ext cx="8826471" cy="38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CF2E-324C-3446-1BE5-158C99CC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4BA6C-9CAB-70E6-188D-2DEC3AD3E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5926"/>
            <a:ext cx="6276634" cy="2152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A2DC9-6711-A24E-4B5F-D2727023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Suppose, we want to perform till 3rd interation.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5</cp:revision>
  <dcterms:created xsi:type="dcterms:W3CDTF">2025-01-17T14:20:49Z</dcterms:created>
  <dcterms:modified xsi:type="dcterms:W3CDTF">2025-01-17T15:40:43Z</dcterms:modified>
</cp:coreProperties>
</file>