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C62A-DCFF-7C28-570E-AF1636322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73D4A-C9F2-3C27-C857-65CA4C353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2479C-713E-65B0-D78A-870A637F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0E60-CFE3-4AAA-80F9-BBE5ABBF5D05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428D-00BB-2328-0606-EC67435D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7FE33-03D5-124E-EE1D-4D9914C3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0533-FA85-4720-85D4-B80D3BE8A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83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6380-89CB-126E-57DB-986B5CA0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21CED-6EF7-C94D-66D5-1F05CF1C8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6B7A4-AE7F-39CA-198C-54813AC3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0E60-CFE3-4AAA-80F9-BBE5ABBF5D05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2A3EB-63B8-85A7-EF94-FF982514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C204E-91C6-12AE-F66E-B79D873B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0533-FA85-4720-85D4-B80D3BE8A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02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74065-32C1-1F39-4F90-37AEA0A8A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2F304-DED5-FB2A-EA7B-AF3C80394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A8F51-2AB7-6C56-9D26-552E0246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0E60-CFE3-4AAA-80F9-BBE5ABBF5D05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EF907-4896-2607-B705-B324822F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317D0-04ED-A2E3-5426-13B66A49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0533-FA85-4720-85D4-B80D3BE8A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98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195D-B138-712B-D507-7D158244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D480C-C64C-0103-86FB-83D8916C7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C1D41-9564-52D5-1189-01FD971E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0E60-CFE3-4AAA-80F9-BBE5ABBF5D05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6389A-6A81-2ADA-CFE0-3AAEBCDF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BC9DB-A9D1-48C2-ED86-5AAEC70F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0533-FA85-4720-85D4-B80D3BE8A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47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6E3A-899E-7659-F89B-207D7A43F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5B1AC-425B-2728-FB50-63CEB80B3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334CC-1849-267F-7370-E815E3F6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0E60-CFE3-4AAA-80F9-BBE5ABBF5D05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17235-E7CA-3701-77C7-CEBDF004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BCF61-6736-6D9A-59B1-BB69AD5E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0533-FA85-4720-85D4-B80D3BE8A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54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5D86-82F7-0430-1B7C-24680BDA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50ED1-0128-178B-FBD4-B137C2FB4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58543-A3C9-7EAD-221C-DFEE9EBA0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C6941-93B6-F9F4-5F41-1F128A64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0E60-CFE3-4AAA-80F9-BBE5ABBF5D05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24A44-2D8C-6393-7BF1-687BC7E2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4AB2C-857A-10B7-57CC-FCB3E246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0533-FA85-4720-85D4-B80D3BE8A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31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BE8D-75CE-2F5B-117D-D6E7D677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E874F-8DEB-BF7E-13E9-D8A01187B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8982D-6106-4786-F097-54DA7285C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F8455A-AB07-AC03-F0DB-5662A4551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CC16C-CAE5-0773-1151-0A6F22A25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DAC19-B12F-17CD-AEA2-DB1592FF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0E60-CFE3-4AAA-80F9-BBE5ABBF5D05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D786D-2F4A-A858-D4AC-F88BE605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08070-B013-E665-3539-243F1EEA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0533-FA85-4720-85D4-B80D3BE8A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91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7C4A-DA9A-C2B3-1C3F-F6014AA2A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5520A-C9D4-FEDC-0602-CC090886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0E60-CFE3-4AAA-80F9-BBE5ABBF5D05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9EFAA-E4DE-4891-1928-BD7D6FB1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85659-7FAA-540F-8C87-46564517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0533-FA85-4720-85D4-B80D3BE8A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51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11E71-32DA-118C-A376-493E5A84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0E60-CFE3-4AAA-80F9-BBE5ABBF5D05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BBB73-D0CA-4B2B-6A75-751075AF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06D39-D728-A164-35B0-CD5D33FA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0533-FA85-4720-85D4-B80D3BE8A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38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D18D-C2DA-1AD3-AC45-D6945600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84D35-D4AC-ABF0-9345-558EDE5CA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9DBEE-9B2E-3CC0-B199-FDB236987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F70AB-CECB-716A-9307-299E21FF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0E60-CFE3-4AAA-80F9-BBE5ABBF5D05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AD125-3F26-8D21-3109-3BBD0C61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61876-45AE-C7D4-7B15-B3C79474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0533-FA85-4720-85D4-B80D3BE8A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41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05D3-8099-194A-CFDE-BD98F2812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6F7DB-0995-A804-837B-A19523545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17885-92EF-325D-17CF-F54FDAA4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64A92-0753-3559-0FBE-105C41B0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0E60-CFE3-4AAA-80F9-BBE5ABBF5D05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FE0C5-E7FB-456A-B452-91F36DD8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C64BE-23C3-06F7-19E1-B4E29CCE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0533-FA85-4720-85D4-B80D3BE8A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34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E4BC6-C3E1-3905-F7B5-C573387C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FDC2F-0F35-45EB-5C92-A20DB42AC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DF64A-AE5E-E8B3-63BC-B8EE4CAB1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D0E60-CFE3-4AAA-80F9-BBE5ABBF5D05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F6BC4-A3B2-6618-496B-CD9A2888D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110F3-A35D-3393-26A0-6141125B1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C0533-FA85-4720-85D4-B80D3BE8A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61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67F56-134F-6032-97F2-DDC7A47A7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8016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Crawler Algorithms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EED7C-43D2-61CE-EEAE-B571C2760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and Social Network Analysis - 09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174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1CEC-4B7E-02E5-F422-D75A3421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773214-84A5-29AC-8C19-CFD5546EB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6321165" cy="32956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14D829-A04D-1EE9-8117-4A848F955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2658177"/>
            <a:ext cx="7254240" cy="419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0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31E5-7E01-90A0-011F-F2C4B4EA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8C0260-C365-3EB6-55C3-F46505EE9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132162" cy="39248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633969-0903-B2BE-9719-C88BFE82C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037" y="2719139"/>
            <a:ext cx="8027963" cy="413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2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7D29-068D-4CF6-AB1F-5A86FADD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16C7AB-BBE2-CF5D-F830-7D481CCC6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8677"/>
            <a:ext cx="12192000" cy="6380646"/>
          </a:xfrm>
        </p:spPr>
      </p:pic>
    </p:spTree>
    <p:extLst>
      <p:ext uri="{BB962C8B-B14F-4D97-AF65-F5344CB8AC3E}">
        <p14:creationId xmlns:p14="http://schemas.microsoft.com/office/powerpoint/2010/main" val="998246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91E6-B2AC-19FA-CB3B-5719A031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586F0B-608B-6FFF-3125-C33F92AF4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60399"/>
            <a:ext cx="12192000" cy="6038214"/>
          </a:xfrm>
        </p:spPr>
      </p:pic>
    </p:spTree>
    <p:extLst>
      <p:ext uri="{BB962C8B-B14F-4D97-AF65-F5344CB8AC3E}">
        <p14:creationId xmlns:p14="http://schemas.microsoft.com/office/powerpoint/2010/main" val="301582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8B5A-6494-01F9-F806-B2619CB0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CB40EE-7ED9-4C4A-45DC-406A8AE99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6127750"/>
          </a:xfrm>
        </p:spPr>
      </p:pic>
    </p:spTree>
    <p:extLst>
      <p:ext uri="{BB962C8B-B14F-4D97-AF65-F5344CB8AC3E}">
        <p14:creationId xmlns:p14="http://schemas.microsoft.com/office/powerpoint/2010/main" val="3964648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4845-11E3-7A20-7D19-616B106A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B2F990-AF71-E077-3A9D-1C49C4801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59656"/>
            <a:ext cx="12192000" cy="5078437"/>
          </a:xfrm>
        </p:spPr>
      </p:pic>
    </p:spTree>
    <p:extLst>
      <p:ext uri="{BB962C8B-B14F-4D97-AF65-F5344CB8AC3E}">
        <p14:creationId xmlns:p14="http://schemas.microsoft.com/office/powerpoint/2010/main" val="3514905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2C76-EBC1-39B6-A5F2-051F9567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8CCC67-F85E-4A4E-0180-2EBE7625F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4862"/>
            <a:ext cx="12192000" cy="6573137"/>
          </a:xfrm>
        </p:spPr>
      </p:pic>
    </p:spTree>
    <p:extLst>
      <p:ext uri="{BB962C8B-B14F-4D97-AF65-F5344CB8AC3E}">
        <p14:creationId xmlns:p14="http://schemas.microsoft.com/office/powerpoint/2010/main" val="270851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A04E-7B5F-3EAB-01FA-53231AC0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9994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Crawler Algorithms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977E4F-7DC8-5758-5E36-4735DAC41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48" y="969486"/>
            <a:ext cx="11557637" cy="20505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E4EE77-E18D-3DC2-48E0-82C64997A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48" y="3189849"/>
            <a:ext cx="10038326" cy="335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1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CF7F-EFC7-F7FD-C5F0-9249E85A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07762D-F8ED-169F-5D48-9D2E3F8BC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85" y="0"/>
            <a:ext cx="7798626" cy="6831314"/>
          </a:xfrm>
        </p:spPr>
      </p:pic>
    </p:spTree>
    <p:extLst>
      <p:ext uri="{BB962C8B-B14F-4D97-AF65-F5344CB8AC3E}">
        <p14:creationId xmlns:p14="http://schemas.microsoft.com/office/powerpoint/2010/main" val="336737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1942-04E8-9DB6-8861-B889A067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207568-A021-42E6-6CFD-A6A70B417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95" y="0"/>
            <a:ext cx="6380079" cy="6858000"/>
          </a:xfrm>
        </p:spPr>
      </p:pic>
    </p:spTree>
    <p:extLst>
      <p:ext uri="{BB962C8B-B14F-4D97-AF65-F5344CB8AC3E}">
        <p14:creationId xmlns:p14="http://schemas.microsoft.com/office/powerpoint/2010/main" val="22902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EEEB-5439-5CB9-6B92-C055CB86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A42D10-C452-6A95-9734-78A4DC16D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711"/>
            <a:ext cx="4612331" cy="10863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C8B187-8568-71B2-318B-61CDFBBF1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902" y="713755"/>
            <a:ext cx="8056098" cy="17453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3D2B03-3681-B6CF-CBCA-83D9C05FC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53897"/>
            <a:ext cx="4726745" cy="28517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D1D5B5-8063-E0B0-A689-ED2443867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293" y="4459459"/>
            <a:ext cx="8593707" cy="239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3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FBECF-2AA3-FD5C-3478-46C8640B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554492-7644-9E77-7C98-1B6A8C774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6127750"/>
          </a:xfrm>
        </p:spPr>
      </p:pic>
    </p:spTree>
    <p:extLst>
      <p:ext uri="{BB962C8B-B14F-4D97-AF65-F5344CB8AC3E}">
        <p14:creationId xmlns:p14="http://schemas.microsoft.com/office/powerpoint/2010/main" val="178540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85AE-87FD-08C4-5158-37D4B36C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39E2-D4CC-5484-AF3B-E420B0E11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CFE48-B6D9-109D-134E-C503AA933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57726" cy="3868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992587-D3A5-DFF4-95A0-005616AAD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911" y="1985841"/>
            <a:ext cx="7015089" cy="487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3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3BD8-A564-4468-CC2D-40F22CBF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61E15-73EB-93BA-9FDD-28F5551B2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895557" cy="3429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93B2CB-EA5F-7B9D-59CF-1971869C0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655" y="2616591"/>
            <a:ext cx="7544345" cy="424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2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5DB9-DED2-F3EF-0267-F411AFAE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C88C04-E063-F4C5-281D-2BAD4667E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921306" cy="30526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3B36D5-50FF-1FEE-314E-CA554842D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031" y="2921432"/>
            <a:ext cx="7197969" cy="39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12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Crawler Algorithms</vt:lpstr>
      <vt:lpstr>Crawler Algorithms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2</cp:revision>
  <dcterms:created xsi:type="dcterms:W3CDTF">2025-02-28T17:22:51Z</dcterms:created>
  <dcterms:modified xsi:type="dcterms:W3CDTF">2025-02-28T17:23:42Z</dcterms:modified>
</cp:coreProperties>
</file>