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B15F-6619-0BCA-8F21-143988E7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089F-46BD-20E8-E7F3-DFE7B67A3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B5414-C8A3-A15C-EE85-765CCBD9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557C-4410-475B-AF7C-9EEC740178F4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38D8-3831-8F7A-EF2F-374140A4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9AF3-D47C-EE95-CAEB-0320D762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FC27-7D7B-464E-B3DF-A97ABB15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352C-3B91-F187-6948-32B9BCEB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2FF46-5ED8-3835-A95E-CAD6767CB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C2D60-686C-08A5-1575-6262BCAC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557C-4410-475B-AF7C-9EEC740178F4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1C14-C005-2121-B84F-2C66D200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B4D9-195D-1498-E61E-1C23E926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FC27-7D7B-464E-B3DF-A97ABB15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9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320D7-6EC2-4DF3-754A-7655DA749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1C19B-9981-ADFE-B9B4-A1F352064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73B4-31C6-5B97-F893-81249AF8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557C-4410-475B-AF7C-9EEC740178F4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396D4-74A2-7878-BF44-36991519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26DFB-BC2B-B710-3FC7-573B8251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FC27-7D7B-464E-B3DF-A97ABB15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82FB-45E4-D1AE-2401-C84E58C2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56A7-7D82-30DE-02C7-13803D57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3D08-B37B-A829-30F8-ACC6DF54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557C-4410-475B-AF7C-9EEC740178F4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3D6EA-1623-6750-5526-E86DD062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9959F-5754-3B50-7ECF-AEC48532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FC27-7D7B-464E-B3DF-A97ABB15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9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A2D3-9831-C6E0-DB35-5A09C418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48F40-B998-1E62-D30A-F319F001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C266-7033-0261-282E-15E3338F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557C-4410-475B-AF7C-9EEC740178F4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4000-48F9-46FC-88C1-12743FBC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6AB0-172E-D11D-A37A-69F9DA01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FC27-7D7B-464E-B3DF-A97ABB15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0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7C9C-4CC4-1735-3A54-8E4C042C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565D-6F32-D0D9-4ADF-E719C61DA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5D170-C672-020A-1908-F71EF6955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F777D-32EB-F139-2941-45FBDCC9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557C-4410-475B-AF7C-9EEC740178F4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B4D4-A581-12D4-2D3E-7D63D5A3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7147-D60C-E6C8-377E-6362DD3D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FC27-7D7B-464E-B3DF-A97ABB15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8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E11-849A-B6B9-81EC-24E73112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E358-E655-7016-FA0C-F6723D69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DFECE-78A4-E640-1478-37F1141C9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1C4AC-728A-C22E-2F8A-293672F60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07495-402A-00AC-55D8-5B92C6884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F2510-317C-204F-4CFC-C889836A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557C-4410-475B-AF7C-9EEC740178F4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9A3E6-3F66-7F25-9871-87EE22BA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63CBC-E350-FED3-025D-29450331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FC27-7D7B-464E-B3DF-A97ABB15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0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1562-10B5-7C67-2C34-68FE8E53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7129A-AE94-32B8-45BC-2E29D92D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557C-4410-475B-AF7C-9EEC740178F4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43A10-A7C0-045A-DD08-8A0F4DED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B62F5-FE6B-1C58-4346-CA54B45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FC27-7D7B-464E-B3DF-A97ABB15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26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263F4-E8CD-73AE-65B2-BDECBB57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557C-4410-475B-AF7C-9EEC740178F4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4B034-7E40-0BC2-CEDA-A4DF79E3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43FEE-D171-1DB8-978F-5B694487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FC27-7D7B-464E-B3DF-A97ABB15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4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E913-55C4-1A08-3616-162381F4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A180-7972-0A2A-C7B2-ED9451A9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60ECF-9CCE-6A0B-826B-750F7084A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5151C-2AE6-07D8-04DC-A7EBC858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557C-4410-475B-AF7C-9EEC740178F4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10390-78A4-445E-BDAF-F3F67163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8125A-4CFC-D01A-10E6-C2A03CE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FC27-7D7B-464E-B3DF-A97ABB15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3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5B86-E5A9-F0F1-3A62-C99CD25C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80B7A-6E1D-4B29-018B-9C6A3656F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13516-84AA-80D3-C142-383C09467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46774-3F36-410F-52B5-DCD73651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557C-4410-475B-AF7C-9EEC740178F4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E476D-F03A-6A45-9D91-41B4390D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487D-5569-2973-B364-1F0A21FC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FC27-7D7B-464E-B3DF-A97ABB15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70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9915B-862C-3732-897F-843FA62E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CFF5C-91DC-3027-5F04-7FB8E0E0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6C89-4DDA-D008-6181-ACEDE525D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557C-4410-475B-AF7C-9EEC740178F4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B7BF-866F-F9CE-D9BA-EA9464097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1A5D-8AD6-DBF1-4C72-16E4B1794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FC27-7D7B-464E-B3DF-A97ABB15C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3A75-B496-0921-695C-E4BF87F7D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452025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Page Rank Algorithm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9D83D-14A8-F3A5-A07A-DC5379FF3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053" y="4079875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Social Network Analytics Practical - 02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1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A33-BB36-713D-6EF5-E029DA83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65F23-426D-174C-FBCC-16085A16F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0748890" cy="21336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37CF50-C483-3D0A-1FDF-81F748053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2105027"/>
            <a:ext cx="6067425" cy="14944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45E5FD-F2DD-6E00-699E-F393E390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99058"/>
            <a:ext cx="6010275" cy="18726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95BD5C-BAE5-EB52-4C2A-C64CC17ED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71750"/>
            <a:ext cx="6143624" cy="1409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E137F4-97C8-7EDC-6355-BDFA27694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5" y="2105027"/>
            <a:ext cx="6115050" cy="1409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8417BE-041F-0249-EAE2-8D2915890D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3644194"/>
            <a:ext cx="6143624" cy="1343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2DF156-1124-F807-43A2-475B7BDC4E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1727" y="5116686"/>
            <a:ext cx="48958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8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CD42-7BEB-5DEF-89AC-19F5C463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0345-3E59-D097-020C-849CBD203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A4449-6DE0-FFBA-DABB-75E172E8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294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8150F0-9C50-89CA-52CB-D94D4FB19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266"/>
            <a:ext cx="7927952" cy="45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2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35F7-544B-2DFB-B7D1-AF0AABEB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7A6C5-8239-F935-919B-81651756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63" y="365125"/>
            <a:ext cx="5621176" cy="436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60005-2231-5CC3-8912-83B09A2A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3" y="1205717"/>
            <a:ext cx="8816854" cy="45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0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6AA4-8759-39D0-869A-7B5AA4AB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6EDEB-B40E-D253-FC8F-11BBBD2CB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43" y="112602"/>
            <a:ext cx="8533175" cy="22367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8D72D-121B-12AE-9E1A-D221C925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70" y="2526735"/>
            <a:ext cx="9305580" cy="399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7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AA78-B663-B4EE-1385-3111ECC5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298EE-C431-AE8B-C6C3-70BDF11EB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90" y="161693"/>
            <a:ext cx="9791334" cy="33385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E8D73-C0C3-103E-F4DC-8F3279F73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3826712"/>
            <a:ext cx="9108163" cy="3031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2F02DF-A9D1-0D2F-092A-C1FD88533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90" y="3469529"/>
            <a:ext cx="118681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3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D44F-4921-A84B-3EFC-A0C1B3E4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CA9C6-745E-22BC-4B0F-341C2EA2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5354881"/>
            <a:ext cx="3966487" cy="100371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76AA388-4BEE-9FD6-2DE9-7BF498D1C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74455"/>
            <a:ext cx="12192000" cy="4680426"/>
          </a:xfrm>
        </p:spPr>
      </p:pic>
    </p:spTree>
    <p:extLst>
      <p:ext uri="{BB962C8B-B14F-4D97-AF65-F5344CB8AC3E}">
        <p14:creationId xmlns:p14="http://schemas.microsoft.com/office/powerpoint/2010/main" val="220207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2B9B-8E46-B570-E429-D239895D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B38E4-7F09-072B-1F9F-0B78B8C1D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7448"/>
            <a:ext cx="9720775" cy="20464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EFEEC-D6CF-65D9-55FD-6DBE0C60B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7183"/>
            <a:ext cx="5865555" cy="107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F6CE-040E-A96D-0D3A-ECEB513103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96"/>
          <a:stretch/>
        </p:blipFill>
        <p:spPr>
          <a:xfrm>
            <a:off x="111869" y="4756949"/>
            <a:ext cx="5753686" cy="1149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34DF8-CB1C-F833-6D6E-EB9D1770B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562" y="2713927"/>
            <a:ext cx="3895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E363-4FBE-F556-59B8-3DBB16BF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F57C93-D711-CCE5-EAA3-0C27529F2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156"/>
            <a:ext cx="12104000" cy="301548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06E2A6-8341-0398-D7BF-A304541BC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34508"/>
            <a:ext cx="9668337" cy="3323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FF3BA9-67B0-2810-1C88-E92AE04CC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005" y="3068882"/>
            <a:ext cx="3152995" cy="286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9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B144-DF73-E861-E5C6-FE67BCA3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CB0A49-F9F2-B572-E4C0-C43808B7F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1988"/>
            <a:ext cx="9537187" cy="324701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DAF2D8-740C-6D30-68DD-451D5A15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4" y="3612137"/>
            <a:ext cx="7561407" cy="2688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00941F-BD15-D3F0-47F5-C392432C4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111" y="3324225"/>
            <a:ext cx="3895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7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79B-7467-FB67-05C6-B0E9C622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5E279-8600-B243-96A8-B4ED410AE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513088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E8A54-7AE5-8A5C-DEF3-B14238D9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7477"/>
            <a:ext cx="8644416" cy="29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1AEF-398D-BF63-A540-C5858F15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C377A-9569-CC46-B723-0726C230A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948"/>
            <a:ext cx="10148610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F0BD9D-DF5D-4347-D036-C476B3F1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9372"/>
            <a:ext cx="8085315" cy="2533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A0F5E7-F970-AC25-25FC-1C12C44DF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642" y="5621850"/>
            <a:ext cx="8206689" cy="87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49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C7E4-8D0B-294F-0A13-D80EB971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9F33F-C430-138B-9F08-68E43721E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"/>
            <a:ext cx="12183059" cy="6858000"/>
          </a:xfrm>
        </p:spPr>
      </p:pic>
    </p:spTree>
    <p:extLst>
      <p:ext uri="{BB962C8B-B14F-4D97-AF65-F5344CB8AC3E}">
        <p14:creationId xmlns:p14="http://schemas.microsoft.com/office/powerpoint/2010/main" val="139906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BD42-3AC0-97F8-809F-16A34161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581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coming to practical -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3EDD-93B8-CD52-8DDF-0EC33606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0593D-2090-07A6-89CA-F013605C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0819"/>
            <a:ext cx="7792515" cy="1639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A6E8E-9464-A0B8-1F34-6F4FA062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55276"/>
            <a:ext cx="5430130" cy="2786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03D8C-ABFB-2978-DEDB-0E40B57F1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599" y="4994031"/>
            <a:ext cx="7513402" cy="18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4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Weighted Page Rank Algorithm</vt:lpstr>
      <vt:lpstr> </vt:lpstr>
      <vt:lpstr> </vt:lpstr>
      <vt:lpstr> </vt:lpstr>
      <vt:lpstr> </vt:lpstr>
      <vt:lpstr> </vt:lpstr>
      <vt:lpstr> </vt:lpstr>
      <vt:lpstr> </vt:lpstr>
      <vt:lpstr>Now, coming to practical -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Panda</dc:creator>
  <cp:lastModifiedBy>Pratiksha Panda</cp:lastModifiedBy>
  <cp:revision>6</cp:revision>
  <dcterms:created xsi:type="dcterms:W3CDTF">2025-01-17T16:10:43Z</dcterms:created>
  <dcterms:modified xsi:type="dcterms:W3CDTF">2025-01-17T17:15:25Z</dcterms:modified>
</cp:coreProperties>
</file>