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F76D7-2E46-3E13-51CD-21623CEFB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3E702-56C2-6EF0-7853-38E97806E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BC537-D4A9-59BE-C591-26A15DA76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B491-7949-4090-92EE-ED81865C46DF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CBAFF-732F-8914-B673-8B84066F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BE2CE-BE58-387B-E2F1-739AB522D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A85D-0046-4AF4-8786-4F29DE2FD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78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EADEE-F925-7117-4E18-15CE43D0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12B57-A29E-E6B5-C727-18B8475DE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54D78-7082-3CC1-8F92-256D0655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B491-7949-4090-92EE-ED81865C46DF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4347B-254D-1C42-0EAE-99357B56E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5E3B1-2FF1-758D-A13F-2B1DFCF21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A85D-0046-4AF4-8786-4F29DE2FD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287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8281DE-178E-8FE4-72CB-3080F744FE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DD700-55EE-A466-6609-B4B13D032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71B7A-AE6A-BB7C-1143-3C0BB3D0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B491-7949-4090-92EE-ED81865C46DF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637F7-3A48-13E0-3DD3-464C4CF39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DB2E5-7058-F19D-1D76-994D483E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A85D-0046-4AF4-8786-4F29DE2FD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92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8D2C-442E-DEDE-5E16-E0FCC7DE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CFDD9-760A-5FD4-FC1A-24B36425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0AE1F-D490-4704-B5F5-F3D63FC1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B491-7949-4090-92EE-ED81865C46DF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C0D89-31FD-AEFF-AAFD-44F2563BB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F7E3D-6082-A862-CD60-7DB8631FB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A85D-0046-4AF4-8786-4F29DE2FD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44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41BD2-830B-F753-28A3-D378A5228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DD078-D55D-E125-02C3-AF08BEC0D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149F5-9B98-B8B1-3601-7F718A7B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B491-7949-4090-92EE-ED81865C46DF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25568-59A5-21B2-A709-4868650F4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C7091-5C81-B932-F015-92FFBA12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A85D-0046-4AF4-8786-4F29DE2FD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95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EF18-EED6-2539-861D-7C2B516E6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C3D19-A75F-00FD-D3AC-91C94BE2C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E2CA1-3AFA-E336-9C0B-7BDABD0A1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84D9C-0FC6-29A2-96E2-4B6F6FD5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B491-7949-4090-92EE-ED81865C46DF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96F55-5EF7-6EB4-B29D-F9F907BFE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436CD-6751-AC15-31E8-4618D0DE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A85D-0046-4AF4-8786-4F29DE2FD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81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29CF-2446-97DC-6CA1-B219506FB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D9A23-6BB5-2ACD-F4AC-E147E2326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6E339-964B-75A2-C067-5C3AD52D8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E42F2E-B23C-9FA4-22DA-CEF7BA4A2B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468FB-7580-A8FC-E6C9-E598696970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0E1C5B-D3AF-199B-0B63-542F090A6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B491-7949-4090-92EE-ED81865C46DF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E159DB-C9C4-A9FC-9529-05E97FD6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FD9BDC-22D6-38D2-8A5B-88EF053AB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A85D-0046-4AF4-8786-4F29DE2FD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2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E2C51-BC6F-E825-6291-322539CC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66A932-FE72-C81F-68D6-FE10D32D9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B491-7949-4090-92EE-ED81865C46DF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94E676-ECDF-BE05-3E4E-75979AAEF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0A0C9-3731-4008-700F-79CB85BE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A85D-0046-4AF4-8786-4F29DE2FD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92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1A664A-FC68-150C-FB91-D9EA96D68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B491-7949-4090-92EE-ED81865C46DF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41B99D-FD8A-7C3C-C05C-D3FBB706B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DC8F7-8A4A-5DB7-E7A7-7B996873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A85D-0046-4AF4-8786-4F29DE2FD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01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6348-5552-56D8-36E8-9DEFF98AA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8FDC5-A40B-7501-4A0A-0CC68176A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A78FB-3356-DE08-47B8-78CCF5381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9CD9E-D2EB-6CEB-365A-A59308C68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B491-7949-4090-92EE-ED81865C46DF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18A2F-EA26-324D-A8F0-2AB225F17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DEF43-0E1C-80EB-60EF-23600367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A85D-0046-4AF4-8786-4F29DE2FD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83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9FB4F-6502-224E-1A31-3BF46942A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C18C39-238E-56C6-3C99-78E05851C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61FC05-202E-3653-E69E-A1A005D96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A3774-03C3-7F99-599F-0CD84075F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B491-7949-4090-92EE-ED81865C46DF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605B2-657B-A716-6FF9-2C3EB3FF5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B3D0E-CB7F-FCA5-8DF4-FEA64A89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1A85D-0046-4AF4-8786-4F29DE2FD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130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28E22-8319-46A6-25A6-14D9A9A44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684FE-474F-ACF0-AC08-349E6692E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429FC-58BD-FAD7-79E4-554356233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EB491-7949-4090-92EE-ED81865C46DF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9114-1B41-D39A-68AE-9C6C1F785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C1905-9D19-0BC7-EFB3-ED82496A3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1A85D-0046-4AF4-8786-4F29DE2FDF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55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B53C-5E3A-DB2C-EC57-95F395FB0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Data Extraction through Wrapper Generation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B14BC-D9A7-B1C0-EEA6-36FFB0A3E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4202"/>
            <a:ext cx="9144000" cy="64359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and Social Network Analytics Practical - 08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1695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51A4B-147C-4747-F158-758D1211B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592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Data Extraction through Wrapper Generation.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95E90-453D-340A-D7FA-8513953B8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B63C0D-83D1-9549-491B-8630A5AA1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63" y="681037"/>
            <a:ext cx="9150446" cy="617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5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17EE-6494-618B-0C19-550FF6EA3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BB13B4-F1B7-E304-BE26-3C3EA087D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41300"/>
            <a:ext cx="3924886" cy="3970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1ABE0D-BA82-B256-87C0-CAF5F8D6A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397" y="702115"/>
            <a:ext cx="8576603" cy="7198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FB1A80-8632-33E7-75F2-8B4F3812D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02765"/>
            <a:ext cx="5317588" cy="33521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C77D26-EAD8-3ABF-F9EF-4E2645655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8476" y="4921794"/>
            <a:ext cx="7380033" cy="193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13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8B5EE-9A86-9292-40EF-2983F704A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74D040-0F01-5BB9-71F8-090EAB7BA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64490"/>
            <a:ext cx="5366048" cy="5478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352555-432F-5700-D558-99D38B790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868" y="1073557"/>
            <a:ext cx="6825952" cy="8077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641BBA-F367-5478-C02E-C7B3480AC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70199"/>
            <a:ext cx="6794695" cy="16456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80C2EE-B0F5-CC06-9E42-5CCBB59CD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6049" y="3833177"/>
            <a:ext cx="6619772" cy="302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588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FCA8-F752-3B10-FEF4-6A88AB53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F1DC9D-3797-0E07-1BEE-57A6AAFC1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65125"/>
            <a:ext cx="9878168" cy="13255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207A7C-5CF0-664C-1D83-474D15A6C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840" y="1814586"/>
            <a:ext cx="6615160" cy="16144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305071-91B8-4EF8-3126-61006F52D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06" y="4339882"/>
            <a:ext cx="5329091" cy="7329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41F28F-D7DA-7441-4F41-EDC9B0BA4F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0508" y="5494165"/>
            <a:ext cx="9601492" cy="104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82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25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Structured Data Extraction through Wrapper Generation</vt:lpstr>
      <vt:lpstr>Structured Data Extraction through Wrapper Generation.</vt:lpstr>
      <vt:lpstr> 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Pratiksha Panda</dc:creator>
  <cp:lastModifiedBy>Pratiksha Panda</cp:lastModifiedBy>
  <cp:revision>2</cp:revision>
  <dcterms:created xsi:type="dcterms:W3CDTF">2025-02-22T19:07:48Z</dcterms:created>
  <dcterms:modified xsi:type="dcterms:W3CDTF">2025-02-22T19:27:24Z</dcterms:modified>
</cp:coreProperties>
</file>